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362" r:id="rId3"/>
    <p:sldId id="555" r:id="rId4"/>
    <p:sldId id="540" r:id="rId5"/>
    <p:sldId id="578" r:id="rId6"/>
    <p:sldId id="605" r:id="rId7"/>
    <p:sldId id="584" r:id="rId8"/>
    <p:sldId id="606" r:id="rId9"/>
    <p:sldId id="515" r:id="rId10"/>
    <p:sldId id="60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EDB9"/>
    <a:srgbClr val="E1FFFF"/>
    <a:srgbClr val="CFECCA"/>
    <a:srgbClr val="BFE6B8"/>
    <a:srgbClr val="006600"/>
    <a:srgbClr val="FF603B"/>
    <a:srgbClr val="FF5229"/>
    <a:srgbClr val="FF896D"/>
    <a:srgbClr val="2E7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6" autoAdjust="0"/>
    <p:restoredTop sz="94671" autoAdjust="0"/>
  </p:normalViewPr>
  <p:slideViewPr>
    <p:cSldViewPr>
      <p:cViewPr varScale="1">
        <p:scale>
          <a:sx n="88" d="100"/>
          <a:sy n="88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3.JPG"/><Relationship Id="rId7" Type="http://schemas.openxmlformats.org/officeDocument/2006/relationships/image" Target="../media/image1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Знание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830997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Преобразование выражений, содержащих квадратные корни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КОРНИ</a:t>
            </a:r>
            <a:endParaRPr lang="ru-RU" sz="1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1714040"/>
            <a:chOff x="194038" y="2147263"/>
            <a:chExt cx="4680000" cy="171404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14404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выполнять различные преобразования.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Что такое «подобные радикалы».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653136"/>
            <a:ext cx="2190750" cy="9525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004048" y="706848"/>
            <a:ext cx="40324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Вам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уже приходилось применять свойства арифметических квадратных корней для преобразования выражений, содержащих радикалы. Разберём более сложные примеры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r>
              <a:rPr lang="en-US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57881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15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79511" y="1224000"/>
            <a:ext cx="8770515" cy="2609724"/>
            <a:chOff x="179511" y="1467348"/>
            <a:chExt cx="8770515" cy="2609724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79511" y="1467348"/>
              <a:ext cx="8770515" cy="260972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lumMod val="20000"/>
                    <a:lumOff val="80000"/>
                    <a:alpha val="6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8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750" y="1479885"/>
              <a:ext cx="8572500" cy="2533650"/>
            </a:xfrm>
            <a:prstGeom prst="rect">
              <a:avLst/>
            </a:prstGeom>
          </p:spPr>
        </p:pic>
      </p:grpSp>
      <p:sp>
        <p:nvSpPr>
          <p:cNvPr id="25" name="Прямоугольник 24"/>
          <p:cNvSpPr/>
          <p:nvPr/>
        </p:nvSpPr>
        <p:spPr>
          <a:xfrm>
            <a:off x="179512" y="3888000"/>
            <a:ext cx="8770515" cy="20359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Преобразование выражений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 </a:t>
              </a:r>
              <a:r>
                <a:rPr lang="ru-RU" sz="2400" b="1" smtClean="0">
                  <a:solidFill>
                    <a:schemeClr val="bg1"/>
                  </a:solidFill>
                </a:rPr>
                <a:t>100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16" y="936000"/>
            <a:ext cx="21336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564000"/>
            <a:ext cx="21336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4176000"/>
            <a:ext cx="85725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err="1" smtClean="0">
                  <a:solidFill>
                    <a:schemeClr val="bg1"/>
                  </a:solidFill>
                </a:rPr>
                <a:t>Стр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40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29626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2000"/>
            <a:ext cx="9144000" cy="17099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7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err="1" smtClean="0">
                  <a:solidFill>
                    <a:schemeClr val="bg1"/>
                  </a:solidFill>
                </a:rPr>
                <a:t>Стр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41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29535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2000"/>
            <a:ext cx="9144000" cy="1975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3065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4368"/>
            <a:ext cx="9144000" cy="96926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795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Преобразование выражений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152148" y="3957974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ж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88052" y="3937919"/>
                <a:ext cx="774120" cy="4364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52" y="3937919"/>
                <a:ext cx="774120" cy="43640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4049869" y="3978029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з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411760" y="3937919"/>
                <a:ext cx="1562598" cy="4426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000" i="1" smtClean="0">
                              <a:latin typeface="Cambria Math"/>
                              <a:ea typeface="Cambria Math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5</m:t>
                          </m:r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−4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937919"/>
                <a:ext cx="1562598" cy="44268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Скругленный прямоугольник 35"/>
          <p:cNvSpPr/>
          <p:nvPr/>
        </p:nvSpPr>
        <p:spPr>
          <a:xfrm>
            <a:off x="7272828" y="3941358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и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436096" y="3937919"/>
                <a:ext cx="1693412" cy="4364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937919"/>
                <a:ext cx="1693412" cy="43640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4000"/>
            <a:ext cx="9144000" cy="8778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4000"/>
            <a:ext cx="9144000" cy="119786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5" name="Скругленный прямоугольник 44"/>
          <p:cNvSpPr/>
          <p:nvPr/>
        </p:nvSpPr>
        <p:spPr>
          <a:xfrm>
            <a:off x="2826630" y="597753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8052" y="5957482"/>
                <a:ext cx="241174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иррациональное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52" y="5957482"/>
                <a:ext cx="2411740" cy="400110"/>
              </a:xfrm>
              <a:prstGeom prst="rect">
                <a:avLst/>
              </a:prstGeom>
              <a:blipFill rotWithShape="1">
                <a:blip r:embed="rId9"/>
                <a:stretch>
                  <a:fillRect b="-7353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Скругленный прямоугольник 47"/>
          <p:cNvSpPr/>
          <p:nvPr/>
        </p:nvSpPr>
        <p:spPr>
          <a:xfrm>
            <a:off x="6910449" y="598106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860032" y="5940956"/>
                <a:ext cx="1974906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 pitchFamily="18" charset="0"/>
                        </a:rPr>
                        <m:t>р</m:t>
                      </m:r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ациональное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5940956"/>
                <a:ext cx="1974906" cy="400110"/>
              </a:xfrm>
              <a:prstGeom prst="rect">
                <a:avLst/>
              </a:prstGeom>
              <a:blipFill rotWithShape="1">
                <a:blip r:embed="rId10"/>
                <a:stretch>
                  <a:fillRect b="-8955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609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7" grpId="0" animBg="1"/>
      <p:bldP spid="47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000"/>
            <a:ext cx="9144000" cy="13258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Преобразование выражений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835696" y="218801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971600" y="2195141"/>
                <a:ext cx="774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13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195141"/>
                <a:ext cx="774120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4193189" y="222812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д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491880" y="2188016"/>
                <a:ext cx="62579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 pitchFamily="18" charset="0"/>
                        </a:rPr>
                        <m:t>−</m:t>
                      </m:r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 1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2188016"/>
                <a:ext cx="625798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Скругленный прямоугольник 35"/>
          <p:cNvSpPr/>
          <p:nvPr/>
        </p:nvSpPr>
        <p:spPr>
          <a:xfrm>
            <a:off x="7416148" y="2191455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426122" y="2188016"/>
                <a:ext cx="846706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1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122" y="2188016"/>
                <a:ext cx="846706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Скругленный прямоугольник 44"/>
          <p:cNvSpPr/>
          <p:nvPr/>
        </p:nvSpPr>
        <p:spPr>
          <a:xfrm>
            <a:off x="5847485" y="363166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210278" y="3611612"/>
                <a:ext cx="1818106" cy="4426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−3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−3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278" y="3611612"/>
                <a:ext cx="1818106" cy="44268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Скругленный прямоугольник 47"/>
          <p:cNvSpPr/>
          <p:nvPr/>
        </p:nvSpPr>
        <p:spPr>
          <a:xfrm>
            <a:off x="5933929" y="4149080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285375" y="4123688"/>
                <a:ext cx="1743009" cy="4426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 pitchFamily="18" charset="0"/>
                        </a:rPr>
                        <m:t>1</m:t>
                      </m:r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0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15</m:t>
                          </m:r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−60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375" y="4123688"/>
                <a:ext cx="1743009" cy="44268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0789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8" name="Прямоугольник 27"/>
          <p:cNvSpPr/>
          <p:nvPr/>
        </p:nvSpPr>
        <p:spPr>
          <a:xfrm>
            <a:off x="108000" y="2780928"/>
            <a:ext cx="2375768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ПРОДВИНУТЫМ </a:t>
            </a:r>
            <a:endParaRPr lang="ru-RU" sz="2000" b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32000"/>
            <a:ext cx="9144000" cy="5394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1" name="Скругленный прямоугольник 30"/>
          <p:cNvSpPr/>
          <p:nvPr/>
        </p:nvSpPr>
        <p:spPr>
          <a:xfrm>
            <a:off x="5999885" y="5000460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362678" y="4980405"/>
                <a:ext cx="2025746" cy="403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0,1(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</m:rad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678" y="4980405"/>
                <a:ext cx="2025746" cy="403572"/>
              </a:xfrm>
              <a:prstGeom prst="rect">
                <a:avLst/>
              </a:prstGeom>
              <a:blipFill rotWithShape="1">
                <a:blip r:embed="rId10"/>
                <a:stretch>
                  <a:fillRect b="-1470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102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7" grpId="0" animBg="1"/>
      <p:bldP spid="47" grpId="0" animBg="1"/>
      <p:bldP spid="49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5715000" cy="25812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99839"/>
            <a:ext cx="5715000" cy="2105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13624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7052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9842</TotalTime>
  <Words>176</Words>
  <Application>Microsoft Office PowerPoint</Application>
  <PresentationFormat>Экран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КВАДРАТНЫЕ КОРНИ</vt:lpstr>
      <vt:lpstr>Цель нашего урока</vt:lpstr>
      <vt:lpstr>Математическая разминка </vt:lpstr>
      <vt:lpstr>Преобразование выражений</vt:lpstr>
      <vt:lpstr>Отрабатываем алгоритм</vt:lpstr>
      <vt:lpstr>Отрабатываем алгоритм</vt:lpstr>
      <vt:lpstr>Преобразование выражений</vt:lpstr>
      <vt:lpstr>Преобразование выражений</vt:lpstr>
      <vt:lpstr>Проверь себя</vt:lpstr>
      <vt:lpstr>Проверь себя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Ивановна</cp:lastModifiedBy>
  <cp:revision>1477</cp:revision>
  <dcterms:created xsi:type="dcterms:W3CDTF">2015-06-18T09:54:57Z</dcterms:created>
  <dcterms:modified xsi:type="dcterms:W3CDTF">2020-12-03T10:50:41Z</dcterms:modified>
</cp:coreProperties>
</file>