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612" r:id="rId3"/>
    <p:sldId id="613" r:id="rId4"/>
    <p:sldId id="362" r:id="rId5"/>
    <p:sldId id="540" r:id="rId6"/>
    <p:sldId id="578" r:id="rId7"/>
    <p:sldId id="608" r:id="rId8"/>
    <p:sldId id="610" r:id="rId9"/>
    <p:sldId id="614" r:id="rId10"/>
    <p:sldId id="615" r:id="rId11"/>
    <p:sldId id="515" r:id="rId12"/>
    <p:sldId id="61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EDB9"/>
    <a:srgbClr val="E1FFFF"/>
    <a:srgbClr val="CFECCA"/>
    <a:srgbClr val="BFE6B8"/>
    <a:srgbClr val="006600"/>
    <a:srgbClr val="FF603B"/>
    <a:srgbClr val="FF5229"/>
    <a:srgbClr val="FF896D"/>
    <a:srgbClr val="2E7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65" d="100"/>
          <a:sy n="65" d="100"/>
        </p:scale>
        <p:origin x="13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2-06T02:56:45.3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8632 4043 0,'25'0'46,"0"0"-30,0 0 31,0 0-16,-1 0-31,1 0 31,0 0-31,0 0 16,0 0 0,-1 0-1,26 0 1,-25 0 0,0 0-1,24 0 1,-24 0 15,0 0 0</inkml:trace>
  <inkml:trace contextRef="#ctx0" brushRef="#br0" timeOffset="1124.9613">8657 4242 0,'25'0'141,"0"0"-141,0 0 16,-1 0-1,1 0 1,0 0-1,0 0 1,0 0 0,24 0 15,-24 0-15,0 0-1,0 0 1,-1 0-1,1 0 1,-25 24 109</inkml:trace>
  <inkml:trace contextRef="#ctx0" brushRef="#br0" timeOffset="3761.268">9600 3746 0,'0'24'31,"0"1"-15,0 0 46,0 0-46,-25-25 0,25 25-16,0-1 15,0 1 1,0 25-1,0-25 17,0-1-1,0-48 188,0-1-172,25 25-1,-25-25 1,25 25-47,-1 0 47,1 0-16,0 0 1,0 0-17,0 0 17,-1 0-1,-24 25-16,25-25 1,-25 25 0,25-1-16,0 1 15,0 0 1,-25 0 15,24-25-15,-24 25-1,0-1 1,0 1 15,0 0-15,0 0 0,0 0-1,0-1 1,0 1-1,0 0 1,-24-25 0,-1 0 15,0 0 0,0 0-15,0 25-16,1-25 15,-1 0-15,0 0 16,0 0 0,0 0-1,1 0 1,-26 0 0,25 0-1,0 0 1,1 0 15,-1 0-31,0 0 31</inkml:trace>
  <inkml:trace contextRef="#ctx0" brushRef="#br0" timeOffset="5261.1894">9600 3770 0,'0'-24'15,"25"24"63,-1 0-78,1 0 32,0 0-32,0 0 15,0 0 1,-1 0-1,1 0 17,0 0-17,0 0 1,-25-25 0,25 25-1,-1 0 32</inkml:trace>
  <inkml:trace contextRef="#ctx0" brushRef="#br0" timeOffset="7645.4898">10195 3820 0,'0'25'46,"0"0"-30,0 24 0,0-24-1,0 0 1,25 49 0,-25-24-1,25-1 1,-25-24-1,0 0-15,0 0 16,24 0 0,-24-1-1,0 1 1,25-25 0,-25 25 15,0 0-16,25 0 1,0-1 0,-25 1-1,0 0 1,25 0 15,-25-50 125,0 0-140,25 0-16,-1-24 16,-24 24-1,0 0-15,0-49 16,0 24-16,0 1 16,25-1-1,-25 0 1,0 26-1,0-26 1,0 25 0,0 0-1,0 1 1,0-1-16,0 0 16,0 0-1,0 0 1,0 1-1,0-1 1,0-25 0,0 25-1,0 0 1,0 1 15,25 24 63,0 0-63,0 0-15,24 0-1,1-25 1,-1 25 0,1-25-1,0 25 1,-1 0 0,1 0-1,-25-25 1,-1 25-1,1 0 1,0 0 0,25 0-1,-26-25 1,1 25 0,25-24-1,-25-1 1,-1 25-1,1 0-15,-25-25 16,25 25 0</inkml:trace>
  <inkml:trace contextRef="#ctx0" brushRef="#br0" timeOffset="11676.5917">10790 3820 0,'0'25'16,"-24"-25"15,24 25 0,0-50 126,0 0-110,0 0-1,0 0 33,24 25-48,1 0-16,-25-24-15,25 24 32,-25-25-17,25 25 63,0 0-46,-25-25-32,24 25 15,1 0 17,-25 25 108,0 0-93,25-25-47,-25 24 47,0 1 15,0 0-46,0 0 15,0 0 1,0-1-17,0 1 1,0 0-1,0 0 1,0 0 15,0-1-15,0 1 0,0 0-1,0 0 1,0 0-1,0-1 1,-25 1 0,25 0-1,-25 0 1,1-25 0,24 25-1,-25-1 16,25 1 16,-25-25-31,25 25 0,-25-25 15,25 25-16,-25-25 1,1 0 62,-1 0-47,0 0-15,0 0 0,25-25 109,0 0-125,0 0 47,0 1 15,25 24-46,0 0 15,0 0 0,-1 0 0,1 0 16,0 0-31,0 0 15,0 0 0,-1 0-15,-24 24 78,25-24-94,0 0 31,-25 25 0,25-25-31,0 0 16,-1 0 15,-24 25 16,25-25 31,0 0-62,0 0-16,0 0 15,-1 0 1,1 0 15</inkml:trace>
  <inkml:trace contextRef="#ctx0" brushRef="#br0" timeOffset="13793.5786">8484 5457 0,'24'0'140,"1"0"-124,0 0 0,25 0-16,-26 0 15,26 0 1,-25 0-1,24 0 1,-24 0 0,0 0-1,0 0 1,0 0 0</inkml:trace>
  <inkml:trace contextRef="#ctx0" brushRef="#br0" timeOffset="14856.0636">8459 5730 0,'25'0'47,"-1"0"-16,1 0-31,0 0 15,0 0 1,24 0 0,-24 0-1,25 0 1,-25 25 0,-1-25-16,1 0 15,0 0-15,0 0 16,0 0-1,-1 0 64,1 0-64,0 0 1,0 0 78</inkml:trace>
  <inkml:trace contextRef="#ctx0" brushRef="#br0" timeOffset="16452.3674">9426 5631 0,'25'0'62,"0"-25"-46,0 25-1,-1 0 1,1 0-16,25 0 16,-25 0-16,-1 0 15,26 0 1,0 0 0,-26 0-1,26 0 1,0 0-1,-26 0-15,1 0 16,0 0 15,0 0-15,0 0 15</inkml:trace>
  <inkml:trace contextRef="#ctx0" brushRef="#br0" timeOffset="19597.887">10319 5432 0,'0'-25'78,"0"1"-62,0-1 15,0 0-15,0 0 15,0 0 31,0 1-46,25 24 31,-25-25-31,25 25-1,0-25 1,-1 25-16,1 0 31,0 0 0,0 0 1,0 0-17,-1 0 1,1 0-1,0 0 17,0 0-1,-25 25 16,25-25-32,-25 25 1,0-1 0,0 1-1,0 0 1,0 25 0,0-26-1,-50 1 1,25 25-1,0-25 1,-24-1 0,24 26-1,0-50 1,-24 25 0,24-25 15,0 25 0,0-25 16,25 24-47,-25-24 16,25 25-1,-25-25 282,25 25-281,0 0-1,-24-25-15,24 49 32,0-24-32,0 0 15,-25 25-15,0-25 16,25-1 15,-25 26-15,25-25-1,25-50 235,0 25-234,-25-25-16,25 25 16,-1 0 30,-24-25-46,25 25 47,0 0-15,0 0-17,0 0 1,0 0-1,-1 0 1,1 0 31,0 0 0,0 0-16,0 0-15,-1 0 15,1 0 31,0 0-30,0 0-17,0 0 1,-1 0 15,-24-24 79,25 24-110,-25-25 15,25 0-15,25-25 31,-50 25-15</inkml:trace>
  <inkml:trace contextRef="#ctx0" brushRef="#br0" timeOffset="22178.3418">11138 5407 0,'0'25'125,"0"0"-125,24-25 16,-24 25-16,0 0 16,0-1-1,25 26 1,-25-25-1,25 0-15,-25-1 16,0 1 0,0 0-1,25-25 1,0 25 0,-25 0-1,24 24 1,1 1-1,-25-25 1,25 0 0,-25-1 62,0-48 94,0-1-157,0 0 1,0-25 0,0 1-1,0-1 1,0-24-1,0 49 1,0-25 0,0 25-1,0 1 17,0-26-17,0 25 1,0 0-1,0-24 1,0 24 0,0-49-1,-25 24 1,25 25 0,-25 0-1,25 1-15,0-1 31,0 0 32,0 0-32,-24 25-15,24-25-1,0 1 1,0-1 0,24 25 156,1 0-157,-25 25-15,50-1 16,0-24-1,-26 0 1,51 0 0,-1 0-1,1 0 1,-1 0 0,-49 0-16,24 0 15,-24 0-15,25 0 31,74-24-31,25-1 32,-50 25-17,-74 0-15,49 0 16,-24 0-16,-1 25 16,1-25-1,-25 0 1</inkml:trace>
  <inkml:trace contextRef="#ctx0" brushRef="#br0" timeOffset="24772.0026">11683 5259 0,'0'24'125,"0"1"-109,0 0-1,0 0-15,0 0 16,0-1 0,0 1 15,0 0-31,0 0 31,0 0 32,0-1-32,0 1-16,0 0 126,0-50 0,0 0-110,25 25 16,-25-24-32,25 24-15,0 0 32,-25-25-1,25 25-31,-1 0 16,1 0-1,0-25 1,0 25-1,0 0 64,-1 0-64,1 0 16,-25 25-31,25-25 32,-25 25-32,25-1 31,-25 1-15,0 0-1,0 0 1,25-25-1,-25 25 1,0-1 0,0 1 31,0 0-16,-25-25-16,0 25 1,25 0 0,-25-1-1,0-24 17,1 0-1,24 25-16,-25-25 1,-25 0 0,1 25-1,24-25 1,0 0-16,0 25 16,0-25-1,1 0-15,-1 0 31</inkml:trace>
  <inkml:trace contextRef="#ctx0" brushRef="#br0" timeOffset="25996.1046">11708 5283 0,'25'0'93,"0"0"-77,0 0 0,-1 0-1,51 0 1,-50 0-1,-1 0-15,1 0 16,0 0-16,0 0 16,0 0-1,-1 0 1,26 0 0,-25 0 15,0 0-16,-1-24 1,1 24 0,0 0-1,0 0 1</inkml:trace>
  <inkml:trace contextRef="#ctx0" brushRef="#br0" timeOffset="30552.2365">12477 6970 0,'25'0'78,"0"0"-78,0 0 16,-1 0 0,51 0-1,-50 0 1,24 0-1,-24 0 1,25 0 0,-26 0-1,1 0 1,0 0 78,0-25-79</inkml:trace>
  <inkml:trace contextRef="#ctx0" brushRef="#br0" timeOffset="31724.0955">12452 7193 0,'25'0'47,"0"0"-32,0 0 1,0 0-16,24 0 16,-24 0-1,25 0 1,-1 25 15,-24-25-15,0 0-16,0 0 15,-1 0-15,1 0 16,0 0 0,0 0-1,0 0 16</inkml:trace>
  <inkml:trace contextRef="#ctx0" brushRef="#br0" timeOffset="35145.8259">13296 6648 0,'0'24'125,"0"1"-125,0 25 15,0-25 1,0 24-1,0-24 1,0 25 0,0-1-1,0 1 1,0 0 0,0-26-1,0 1 1,-25-25-16,25 25 31,0 0 16,0-50 47,0 0-63,0 0 0,25 1-15,-1-1-16,1 0 15,0 25 1,-25-25 0,25 25-1,0 0 17,-1 0 30,1 25-31,0-25-15,-25 25-16,25 0 16,0-1-1,-25 1 16,25 0-15,-25 0 0,24 0-1,-24-1 1,0 1 0,0 0-1,0 0-15,0 0 16,-24-25-1,24 24 1,-25-24 0,25 25-1,-25-25 32,0 0-47,0 0 16,0 25-1,1-25 17,-26 0-17,25 0 1,0 0 15,1 0-15,-1 0 15</inkml:trace>
  <inkml:trace contextRef="#ctx0" brushRef="#br0" timeOffset="36973.9136">13370 6623 0,'25'0'78,"0"0"-78,-1 0 16,26 0 0,25 0-1,-1 0 1,-24 0-1,-26 0 1,1 0 0</inkml:trace>
  <inkml:trace contextRef="#ctx0" brushRef="#br0" timeOffset="39944.7273">13990 6821 0,'0'25'16,"0"0"15,0 0-15,0 0-1,0 24 1,0 1 0,0-25-1,0-1 1,0 1 15,0 0-15,0 0 15,0 0-15,0-1 15,0 1-31,25-25 31,-25 25-15,0 0 77,25-25-61,0 0 15,-25 25 78,0-1-94,24-24 94,1 0-47,0 0-62,-25-24-16,25 24 15,24-75 1,-24 26-1,0 24 1,-25 0 0,0 0 46,0 0-15,0 1-16,0-1 1,0 0-32,0 0 31,0 0 0,0 1 0,0-1-15,0-25 0,0 25-1,0-24 1,0 24-1,0 0 1,0 0 0,0 0-1,0 1 1,0-1 0,0 0 15,0 0-16,0 0 1,0 1 15,25 24 313,0 0-328,-1 0-16,26 0 15,-25 0 1,0 0-16,24 0 16,51 24 15,-26-24-16,-49 0-15,49 0 16,-49 0-16,49 0 16,-49 0-1,50 0 1,-26 0 0,-24 0-1,25 0 1,-26 0-1,26 0 1,-25 0 0,0 0-1,-1 0 1</inkml:trace>
  <inkml:trace contextRef="#ctx0" brushRef="#br0" timeOffset="42397.7704">14461 6672 0,'25'0'78,"0"25"-62,0-25 0,0 0-1,0 0-15,-1 0 16,1 0 15,0 0-15,0 0-1,0 0-15,-1 0 16,1 0-16,0 0 16,0 0-1,0 0 1,-1 0-1,1 0 1,0 0 0,0 0-1,0 0 32,-1 0 0,-24 25-16,0 0 63,-24-25-78,-1 0-16,25 25 0,0-1 15,-50-24 1,25 25 0,1-25-1,24 25 1,-25-25-1,0 25 1,0 0 0,0 0 15,1-1-15,-1-24 265,25 25-266,0 0 1,0 0 0,0 0-16,-25-1 15,25 1 1,0 0 0,0 0-1,-25-25-15,25 25 16,0-1-1,-25 1 1,25 0 15,-24-25-31,24 25 125,0 0-62,0-1 15,0 1 31</inkml:trace>
  <inkml:trace contextRef="#ctx0" brushRef="#br0" timeOffset="43343.9157">14437 7069 0,'24'0'31,"1"0"-15,0 0-1,25 0 1,-25 0-16,24-24 16,-24 24-16,0 0 15,0-25-15,49 25 16,-49 0-1,0 0-15,-1 0 16</inkml:trace>
  <inkml:trace contextRef="#ctx0" brushRef="#br0" timeOffset="46763.1969">14387 8310 0,'25'0'78,"0"0"-63,-1 0 1,1 0-16,0 24 16,0-24-16,25 0 15,-26 0-15,26 0 16,0 25-1,-26-25 1,1 0 0</inkml:trace>
  <inkml:trace contextRef="#ctx0" brushRef="#br0" timeOffset="48013.1962">14362 8607 0,'25'0'94,"0"0"-79,0 0-15,24 0 32,-24 0-17,0 0 1,0 0 0,24 0-1,-24 0 1,0 0-16,0 0 15,0 0 1,-25 25-16,24-25 16,1 0 15,0 0 0</inkml:trace>
  <inkml:trace contextRef="#ctx0" brushRef="#br0" timeOffset="49919.3771">14982 7962 0,'25'0'140,"0"0"-140,0 0 16,49 0 0,-49 0-16,25 0 15,-26 0-15,1 0 16,0 0-1,0 0 1,0 0 0,24 0-1,-24 0 1,0 0 15,-25 25 47,0 0-46,0 0 30,0 0-46,-25-1-16,25 51 15,-25-1 1,0 25 0,25-24 15,-24-50-31,-1 49 15,25-49-15,-25 24 16,25 26 0,0-26-1,0-24 1,-25 0 0,25 0 30</inkml:trace>
  <inkml:trace contextRef="#ctx0" brushRef="#br0" timeOffset="50983.3868">15082 8334 0,'24'0'78,"1"0"-62,0 0-16,0 0 16,0 0-1,-1 0 1,1 0-1,0 0 1,0 0-16,0 0 31,-1 0-31,1 0 0,0 0 16,0 0 31,0 0-32,-1 0 1,1 0 0</inkml:trace>
  <inkml:trace contextRef="#ctx0" brushRef="#br0" timeOffset="53530.1614">15751 8062 0,'0'24'47,"0"1"-31,0 0 0,0 25-1,0-26 1,0 26-1,0-25 1,25 0 0,-25 24-1,0-24 1,0 25 0,0-1-1,0-24-15,0 0 16,25 0-16,-25-1 31,0 1-15,0 0-1,25 0 1,-25 0 15,0-1-15,0 1-1,0 0 1,25-25 156,-25-25-141,0 0-15,0 1-16,49-1 0,-49-25 15,0-24 1,25-1 0,-25 51-16,25-26 15,-25 25-15,0 0 16,0-24 0,0-1-1,0 1 1,0-1-1,0 25 1,0-24 0,0 24-1,0 0 1,0-25 0,0 1-1,0 24 16,0 0-15,0 0 0,0 0 15,25 25 156,-1-24-171,1 24-16,25 0 16,24-25-1,50 25 1,-74-25 0,-1 0-16,1 25 15,-25 0-15,0 0 16,-1 0-1,1 0 1,0 0 0,-25-25-1,25 25 1,0 0 0,-25-24-1,24 24-15,1 0 16,0 0 312,0 0-312,0 0-1,0 0 1,-1 0-1,1 0 1,0 0 0,0 0-1</inkml:trace>
  <inkml:trace contextRef="#ctx0" brushRef="#br0" timeOffset="71741.1272">16272 7987 0,'0'-25'157,"25"25"-142,0 0-15,0 0 16,-1-25 0,1 25-16,0 0 15,0 0 1,0 0-1,-1 0 17,1 0-32,0 0 15,0 25 17,-25 0-17,25-25 1,-1 25 15,-24 0-15,0 0-1,0-1 1,0 1 0,0 25-1,-24-25 1,-1 24-1,0-49 1,0 25 0,0-25-1,1 25 1,-1-25 0,0 0-1,-25 25 16,26-25-15,-1 0 0,0 0 15,50 0 94,0 0-94,-1 0-15,26 0-1,0 0 1,-26 0 0,1 24-1,0-24 1,-25 25-16,25-25 16,0 0-1,-25 25 1,24 25-1,-24-26 17,25-24-32,-25 25 15,0 0 17,0 0-32,0 0 31,0-1-16,0 1 17,0 0-17,-25-25 1,25 25 0,-24-25-16,-1 25 15,0-25-15,0 0 16,0 0-1,-24 24 1,24-24 0,0 0-1,-24 0 1,24 0 0,0 0 15,0 0-16,0 0 1,1 0 0,-1 0 15</inkml:trace>
  <inkml:trace contextRef="#ctx0" brushRef="#br0" timeOffset="76084.7396">17091 8285 0,'25'0'125,"-1"0"-110,1 0-15,0 0 16,25 0 0,-26 0-1,26 0 1,-25 0-1,0 0 1,-1 0 31,1 0-16,0 0 0,0 0 1</inkml:trace>
  <inkml:trace contextRef="#ctx0" brushRef="#br0" timeOffset="79028.1068">17909 7689 0,'0'25'63,"0"0"-63,0 0 15,0 0 1,0-1-16,0 1 15,0 0 1,0 49 0,0-24-1,-24 0 1,24-1 0,-25 26-1,25-26 1,-50 26-1,50-26 1,-49 26 0,49-50-1,0-1 1,24-24 156,1 0-172,0-24 0,0 24 15,24 0 1,1-25 0,24 25-1,-24 0 1,0 0 0,-26 0 15,1 0 94,-25-25-47,25 0-78,-25 0 16,0 1-16,25-1 15,-25 0 1,0 0-16,0 0 31,0 1-15,0-1-1,0 0 1,0 0 0,0 0 15,0 1 0,0-1-15,0 0-16,-25 25 31,25 25 94,0 0-109,0-1-1,0 1-15,0 0 16,0 0-1,0 0 1,0 24 0,0-24-1,0 0 1,0 24 0,0-24-1,0 0 1,0 0-16,0 0 15,0-1 1,0 1 0,0 0 15,0 0 0,0 0 125,0-1-124,0 1-1,0 0 0,0 0 94</inkml:trace>
  <inkml:trace contextRef="#ctx0" brushRef="#br0" timeOffset="81382.5304">18455 8161 0,'0'25'78,"0"-1"-47,0 1-15,0 0-16,25-25 15,-25 50 1,0-26 0,25 51-1,-25-50 1,24 49 0,-24-49-1,0 49 1,0-49-1,25 25 1,-25-26 0,0 1-1,25 0 1,-25 0 0,25 0-1,-25-1 16,0 1-15,0-50 109,25 25-109,-25-24-16,0-1 15,0-25 1,0-24 0,0 24-1,0 25 1,0-24-1,0 24-15,0 0 16,0 0-16,0-49 16,0 49-16,0 0 15,0-24 1,0-1 0,0-24-1,0 24 1,0 1-1,0 24 1,0 0-16,0 0 16,-25 0-1,25 0 1,0-24 0,0 24-1,0 0 1,0 0 109,25 25 0,24 0-110,-24 0 1,0 0 0,24 0-1,-24 0 1,25 0-16,0 0 16,-1 0-16,1 0 15,-25 0-15,49 0 16,-49 0-16,24 0 15,1-24 1,0 24 0,-26 0-16,26 0 15,-25 0-15,24 0 16,1-25 0,0 25-1,-50-25 1,24 25-1</inkml:trace>
  <inkml:trace contextRef="#ctx0" brushRef="#br0" timeOffset="84351.1655">19075 8260 0,'0'-25'15,"0"0"48,0 1-32,0-1 0,0 0-15,0 0 15,0 0 1,0 1 30,0-1-31,25 25-15,0 0 15,0-25-31,-1 25 16,1 0-1,0-25 1,0 25-16,0 0 16,-1 0 31,1 0-1,0 0-46,0 0 16,0 25 15,-1-25-15,1 25 0,-25 0-1,25-25 1,-25 24-1,0 1 17,0 0 15,0 0-47,0 0 31,-25 24-16,0 1 1,25-25 0,-24 24-1,-1-24 1,25 25 0,-50-26-1,50 26 1,-25 0-1,1-1 1,-1 26 0,-25-26-1,50-24 1,-25 0 0,25 0 15,-24-1 47,-1 1-31,0-25-32,25 25 1,-25 0 15,0-25 16,1 0-16,24-25-15,-25 25-16,0 0 16,25-25-1,-25 25 1,25-25 15,0 1 16,0-1 0,25 25 62,-25-25-109,25 25 16,0 0 0,-1 0 15,1 0-16,0 0 1,0 0 0,0 0 15,-1 0-15,1 0-1,0 0 1,0 0-1,0 0 1,-1 0 0,1 25-1,0-25 17,-25 25-17,25-25 16,0 0 32,-1 0-47,1 0-1,0 0 16,0 0 1,0 0-17,-1-25 1,26-25 0,-50 25-16,0 1 15,25 24-15</inkml:trace>
  <inkml:trace contextRef="#ctx0" brushRef="#br0" timeOffset="87051.0186">8905 11112 0,'25'0'63,"0"0"-48,0 0 1,-1 0-16,1 0 16,0 0-1,25 0 1,-1 0-1,-24 0-15,49 0 16,-49 0-16,0 25 16,0-25-16,0 0 15,0 0-15,-1 0 16,1 0 15</inkml:trace>
  <inkml:trace contextRef="#ctx0" brushRef="#br0" timeOffset="88410.3417">8880 11336 0,'25'0'63,"0"0"-48,0 0-15,0 0 16,24 0 0,-24 0-1,0 0 1,0 25-1,-1-25 1,1 0 0,0 0-1,0 0 1,0 0 0,-1 0-1,1 0 1,25 0 15,-25 0-15,-25 24 15</inkml:trace>
  <inkml:trace contextRef="#ctx0" brushRef="#br0" timeOffset="90488.393">9873 10815 0,'0'25'110,"0"-1"-95,0 1 17,0 0-17,0 25-15,-25-50 16,0 99 0,25 0-1,-25-49 1,25-25-1,0-1 1,0 1 0,0 25-1,0-25 17,0-1-17,0 26 1,0-25-1,0 0 1,-25-1 0,25 1-1,0 0-15,0 0 16,0 0 15,0-1 16,0 1-16,0 0 1,0 0 14</inkml:trace>
  <inkml:trace contextRef="#ctx0" brushRef="#br0" timeOffset="92707.0671">10046 11187 0,'0'25'110,"0"0"-110,25-25 15,-25 24-15,0 1 16,0 0-1,25 0 1,-25 24 0,25-24-1,-1 0 1,-24 0 0,25 24-1,-25-24 1,25 0 15,-25 0 0,0 0-15,25-25 62,-25-25-47,0 0 1,0 0-32,0 0 15,0-24 1,25-1-1,-25-24 1,0 49-16,0-25 16,0 26-16,0-26 15,0 0 1,-25 25 0,25 1-16,0-26 15,0 25 1,0 0-16,0 1 31,-25 24 0,50 0 126,0 0-157,-1 0 15,1 0-15,50 0 0,-26-25 16,1 25-1,-25 0 1,0 0 0,-1 0-16,1 0 15,50-25 1,-26 0 0,1 25-16,-1 0 15,-24 0-15,25-25 16,24 25-1,-49-24 1,0 24 0</inkml:trace>
  <inkml:trace contextRef="#ctx0" brushRef="#br0" timeOffset="95190.2609">10617 11112 0,'0'25'93,"0"0"-46,0 0 16,0 0-63,0 0 15,0-1 1,0 1 0,0 0-1,0 0 16,25-25 266,-25-25-297,24 25 0,1 0 47,-25-25-31,25 25 31,0 0-32,0 0 32,-1 0-47,1 0 31,0 0-15,-25 25 31,25-25-31,0 25-1,-25 0 16,24-25-15,-24 49 0,25-24-1,-25 0 1,0 0 31,0-1-32,0 1 17,0 0-1,-25-25 47,25 25-47,-24-25-31,-1 25 16,0-25 0,0 0 46,0 0 1,1 0-63,-1 0 15,0 0 1,0 0-1,0 0 1,1-25 0,-1 25-1</inkml:trace>
  <inkml:trace contextRef="#ctx0" brushRef="#br0" timeOffset="96347.8565">10642 11112 0,'24'0'31,"1"0"32,0 0-48,0 0 1,0 0-1,-1 0-15,1 0 16,0 0 0,0-24-1,0 24 1,24 0 0,-24 0-1</inkml:trace>
  <inkml:trace contextRef="#ctx0" brushRef="#br0" timeOffset="97731.0406">11162 10592 0,'0'24'62,"25"-24"-62,0 0 16,-25 25 0,25-25-16,-25 50 15,25-50-15,-1 49 16,1-24-16,-25 0 15,25 0-15,0 24 16,-25-24-16,25 0 16,-25 0-1,25-25 1,-25 25-16,24 24 16,1-49-1,-25 25-15,0 0 16,0 0-1,0 24-15,0-24 16,0 0 0,0 25-1,0-26 1,0 51 0,0-50-1,-25 24 1,1 1-1,24-25-15,-50 24 16,50-24-16,0 0 16,-25 0-1,25-1-15,-25-24 32,0 25-17</inkml:trace>
  <inkml:trace contextRef="#ctx0" brushRef="#br0" timeOffset="100157.2324">11559 10443 0,'0'-25'172,"0"0"-141,0 0-31,50 1 16,-50-1 0,25 0-1,0 25 79,-25 25-78,24-25-1,-24 25 1,25-25 0,-25 24-1,0 26 1,0-25-1,0 0 1,0-1-16,0 1 16,0 0-1,0 0-15,0 0 16,-25 24 0,25-24-16,0 0 15,0 0 1,-24-25-1,-1 0 110,0 0-93,0 0 30,0 0-31,1 0-15,-1 0 15,25-25 32,25 25-16,-25-25-32,24 25 1,-24-25 0,25 25 15,0 0 47,0 0-62,-25 25-1,25-25 1,-25 25-1,24-25 1,-24 25 0,0-1 31,25-24-32,0 25 1,0-25-1,0 25 1,-1-25 15,-24 25-15,25-25 0,0 0 46,0 0-46,0 0-1,-1 0-15,-24-25 32,25 25-32</inkml:trace>
  <inkml:trace contextRef="#ctx0" brushRef="#br0" timeOffset="101219.6945">11758 11212 0,'25'0'47,"-1"0"-31,1 0-1,0 0 1,0 0-1,24 0 1,1 0 0,24 0-1,-24 0-15,24 0 16,-24 0-16,24 0 16,-24 0-1,-25 0 1,24-25-1</inkml:trace>
  <inkml:trace contextRef="#ctx0" brushRef="#br0" timeOffset="116317.7882">12700 11361 0,'0'-25'94,"25"-25"-63,0 25-31,-25 1 16,25-1-1,0 0 1,-25 0 15,24 25-31,-24-25 31,0 0-15,0 1 0,0-1-1,0 0 1,0 0 0,0 0 15,0 1-31,0-1 15,0 0 1,0 0 0,0 0 15,-24 25-15,24-24-1,0-1 1,-25 0-1,25 50 251,0 0-250,0-1-1,0 1-15,0 0 16,0 0 0,0 0-1,25-1 1,-1 26-1,-24-25 1,0 24-16,0-24 16,25-25-16,-25 50 15,0 0 1,0-1 0,0-24 15,0 0-16,0 24 1,25-24 0,-25 0-1,0 25 1,0-26 15,0 1 16,0 0 16</inkml:trace>
  <inkml:trace contextRef="#ctx0" brushRef="#br0" timeOffset="122111.7945">13072 10492 0,'-24'0'94,"24"-24"-79,0-1 1,-25 25-1,25-25-15,0 0 32,0 0-1,0 1 0,25 24 16,-25-25-31,24 25-1,-24-25 1,25 25 0,0 0-1,0 0 1,0 0 15,-1 0 16,1 25-16,0 0-15,-25-1-16,0 1 31,0 0-15,0 0-1,0 0 1,0-1 0,0 1-1,-25-25 1,25 25-1,-25 0-15,25 0 16,-24-25-16,24 24 16,-25-24-1,0 0 1,25 25 0,-25-25-1,0 0 79,1 0-63,-1 0-15,0 0 15,0 0 0,0 0 47,50 0 94,0 0-172,0 0 16,0 0-16,-1 0 16,26 0-1,-25 0 1,0 0-1,-1 0-15,1 0 16,0 0 0,-25 25-16,25-25 31,0 25 16,-1-25-16,1 0 16,0 0 0,0 0 31,0 0-62</inkml:trace>
  <inkml:trace contextRef="#ctx0" brushRef="#br0" timeOffset="123486.7501">13296 11137 0,'24'0'63,"1"0"-48,0 0-15,0 0 32,0 0-32,-1 0 15,26 0 1,0-25 0,-25 25-1,24 0-15,-24 0 16,49 0-16,-49 0 31,0 0-15</inkml:trace>
  <inkml:trace contextRef="#ctx0" brushRef="#br0" timeOffset="124752.329">13320 11435 0,'25'0'94,"0"0"-94,-25 25 0,25-25 16,0 0-1,24 25 1,-24-25-1,25 0 1,-1 0 0,1 0-1,-25 0 1,0 0-16,-1 0 16,1 0-16,0 0 31,0 0-16,0 0 1,-1 0 0</inkml:trace>
  <inkml:trace contextRef="#ctx0" brushRef="#br0" timeOffset="128002.2091">14213 10740 0,'0'25'16,"0"0"0,0 0-1,0 0 1,0 24 0,0 26-1,0-51 1,0 1-1,0 0-15,0 0 16,0 0 0,0 24-1,0 1 1,0-25 0,0-50 109,0 0-94,0 0-16,0 0 17,25 25-17,-25-24 1,25 24 0,0 0-1,0 0 1,-1 0-1,26 0 1,-25 0 0,0 0-1,-1 0 17,1 24-17,0-24 1,-25 25-1,25 0 1,-25 25 15,25-50-31,-25 25 16,0-1 0,0 1-1,0 0 1,-25 0-1,0 0 1,0-1 0,0 1-1,-24 0 1,24-25 0,0 0-16,0 25 15,1-25-15,-1 0 16,0 0-1,0 0 1,0 0 0,1 0 15,-1 0-15,0 0-1,0 0 48</inkml:trace>
  <inkml:trace contextRef="#ctx0" brushRef="#br0" timeOffset="129158.4171">14238 10716 0,'25'0'141,"0"0"-126,0 0-15,-1 0 16,1 0-1,0 0 1,0 0 0,0 0-1,-1 0 17,1 0-17,0 0 16,0 0-15,0 0 15,0 0 1</inkml:trace>
  <inkml:trace contextRef="#ctx0" brushRef="#br0" timeOffset="130145.9411">14784 11137 0,'25'0'47,"0"0"-47,-1 0 16,1 0-1,25 0 1,-25 0-16,-1 0 15,1 0 1,0 0-16,25 0 16,-26 0-1,1 0 17,0 0-32,0 0 15,0 0 1</inkml:trace>
  <inkml:trace contextRef="#ctx0" brushRef="#br0" timeOffset="132547.9734">15553 11088 0,'25'-25'172,"-1"0"-157,-24 0 1,25 0-16,0 1 15,-25-1 17,0 0-32,0 0 15,25 25-15,-25-25 16,25 25 0,-25-49-1,0 24 1,0 0-1,0 0 17,0 1-17,0-1 1,0 0 31,-25 25 47,25 25-32,0 0-31,0-1 1,0 1-17,0 0 1,0 25-1,0-26 1,0 26 0,0-25-1,0 0-15,0-1 16,0 1 0,0 0-1,0 0 1,0 0-1,0-1-15,0 1 16,0 0 0,0 0-16,0 0 31,0 0-15,25-25-1,-25 24 1,0 1 218</inkml:trace>
  <inkml:trace contextRef="#ctx0" brushRef="#br0" timeOffset="133853.6041">16148 10988 0,'25'0'63,"0"0"-48,0 0-15,-1 0 0,26 0 16,24 0 0,-49 0 15,0 0-15,0 0 15,0 0 16,-1 0-16</inkml:trace>
  <inkml:trace contextRef="#ctx0" brushRef="#br0" timeOffset="134916.0949">16173 11286 0,'25'0'47,"0"0"-16,-1 0-16,26 0 1,-25 0 0,0 0-1,-1 0 1,26 0 15,-25 0-15,0 0-1,-1 0 1,1 0 0,0 0-1</inkml:trace>
  <inkml:trace contextRef="#ctx0" brushRef="#br0" timeOffset="136447.2758">16992 10592 0,'0'24'47,"0"1"-31,0 0-1,0 25-15,0-26 0,0 51 16,0-26 0,0-24-1,0 0-15,0 0 16,0 0-1,0-1 1,0 1 0,0 0 15,0 0-31,0 0 16,0-1 15,0 1-16,0 0 1,0 0 0,0 0 15,0 0 0,24-25 110,1 0-126,0 0 1,0 0-16,0 0 16,24 0-1,-24 0-15,49-25 16,-49 25 0,0 0-16,0 0 31,0 0-31,-1 0 31,1 0 16</inkml:trace>
  <inkml:trace contextRef="#ctx0" brushRef="#br0" timeOffset="137541">17438 10790 0,'0'25'62,"0"24"-46,0-24-16,0 25 16,0-1-1,0 26 1,0-50-16,0 49 15,0-49-15,0 0 32,0 0-32,0-1 15,0 1 1,25 0 0,-25 0-1,0 0-15,0-1 16,0 1-1,0 0 1,0 0 0,0 0-1,0-1 32,0 1-31,25-25 15,-25 25-15</inkml:trace>
  <inkml:trace contextRef="#ctx0" brushRef="#br0" timeOffset="150983.1754">8781 12278 0,'0'-24'62,"25"24"17,0 0-64,0 0-15,-1 0 16,1 0-1,0 0 1,0 0 0,0 0-1,-1 0 1,1 0 0</inkml:trace>
  <inkml:trace contextRef="#ctx0" brushRef="#br0" timeOffset="152170.6128">8756 12502 0,'25'0'141,"0"0"-126,0 0 1,0 0 15,-1 0-15,1 0 0,0 0-16,0 0 31,0 0-16,-1 0 1,1 0 0,0 0 15,-25 24 125</inkml:trace>
  <inkml:trace contextRef="#ctx0" brushRef="#br0" timeOffset="153592.4469">9426 12080 0,'0'25'63,"-25"-1"-48,25 26 1,0-25 0,-24 25-16,-1-1 15,0 26 1,25-51 0,-50 26-1,50-25-15,-25 24 16,1-24-1,24 0-15,-25 0 32,25 24-17,0-24 1,0 0 0,0 0-1,0 0 1,0-1-1,0 1 1,0 0 47,0 0-17,25-25-14</inkml:trace>
  <inkml:trace contextRef="#ctx0" brushRef="#br0" timeOffset="155936.113">9600 12378 0,'0'24'63,"0"1"-32,0 0-31,25-25 16,-25 25-16,0 0 15,0-1 1,24 1-16,-24 0 31,0 0 1,0 0-17,25-1 1,-25 1-1,0 0 1,0 0 0,0 0-1,25-25 1,-25 49 0,25-49-1,-25 50 1,0-25-1,0-1 32,25-24 0,-25-24 0,24-1-16,-24 0-31,0 0 16,0-24 0,0-26-1,0 50 1,0 1-16,0-1 15,0-25 1,0 1 0,0-1-16,0 25 15,0-24 1,0 24-16,0-25 16,0 25 15,0 1-16,0-1 1,-24 25 0,24-25-1,0 0 1,0 0 0,24 25 202,1 0-202,0 0-16,0 0 16,0 0-1,24 0 1,-24 0-1,0 0 1,24 0 0,-24 0-1,0 0 17,0 0-17,0 0-15,-1 0 31,1 0-15,0 0 0,0 0-16,0-25 15,-1 25-15,1 0 16,0 0 15</inkml:trace>
  <inkml:trace contextRef="#ctx0" brushRef="#br0" timeOffset="158498.4923">10021 12378 0,'0'24'78,"0"1"-47,0 0-15,0 0-1,0 0-15,0-1 31,0 1 16,0 0 0,0 0-47,0 0 94,0-50 31,0 0-109,0 0 30,25 25-14,0 0 15,0 0-32,0 0 32,-1 0-16,1 0 1,0 0-17,0 0 16,0 0-15,-25 25 0,0 0-1,24-25 1,1 0 0,-25 25-1,25-1 1,-25 1 15,0 0-15,0 0-1,0 0 17,0-1-1,0 1-16,0 0 48,-25-25-47,0 0-1,25 25 1,-24-25-1,24 25 1,-25-1 15,0-24 32,0 0-48,0 0 1,1 0 15,24-24-31,-25 24 32,0 0-17</inkml:trace>
  <inkml:trace contextRef="#ctx0" brushRef="#br0" timeOffset="159514.1071">10021 12353 0,'25'0'78,"0"0"-46,0 0-17,0 0-15,-1 0 16,1 0 0,0 0-1,0 0 1,0 0-1</inkml:trace>
  <inkml:trace contextRef="#ctx0" brushRef="#br0" timeOffset="161107.7986">10369 11857 0,'0'24'63,"25"-24"-47,-25 25-1,24 0 1,1 0-1,0 0 1,0 24 0,0-24-1,-1 25 1,1-50 0,-25 24-1,25 1 1,-25 50-1,25-50 1,-25 24 0,0-24 15,25 0-31,-25 0 16,24-1-16,-24 1 15,0 0 1,0 0-1,0 0 1,0-1 0,0 26-1,0-25-15,0 0 16,0-1-16,0 1 16,0 0-1,-24 0-15,24 0 16,0-1-1,-25-24-15,25 25 32,-25-25-17,0 0 142,25 25-157,-25-25 15,1 25 1,-1-25-16,0 25 15,25-1 17</inkml:trace>
  <inkml:trace contextRef="#ctx0" brushRef="#br0" timeOffset="163795.1999">10790 11931 0,'0'-25'63,"0"0"-32,0 1-16,0-1 17,25 25-1,0 0 31,0 0-46,0 0 15,-1 0 1,1 0 14,-25 25-14,25-25-17,-25 24 1,0 1 0,0 0-1,0 0 1,0 0-1,0-1-15,0 1 16,0 0 15,0 0-15,0 0 31,-25-25-32,25 24 1,0 1 15,0 0-15,-25-25 0,25 25-1,0 0 48,-24-25-63,24 25 31,-25-25-15,25 24-1,-25-24 1,0 0 62,25-24-62,-25 24 30,25-25-30,0 0 47,0 0-1,25 25 63,0 0-47,0 0-62,-25 25 15,25-25-15,-1 0 15,-24 25-15,25-25 15,0 0-16,-25 25-15,25-25 32,-25 24 15,25-24-47,-1 0 31,1 0 0,-25 25-31,0-50 109,0 1-77</inkml:trace>
  <inkml:trace contextRef="#ctx0" brushRef="#br0" timeOffset="165357.6486">11113 12576 0,'25'0'78,"-1"-25"-78,1 25 16,25 0-16,24-25 16,-24 25-1,-25 0-15,0 0 16,-1 0 0,1 0-1</inkml:trace>
  <inkml:trace contextRef="#ctx0" brushRef="#br0" timeOffset="168025.2986">11758 12378 0,'0'24'16,"0"1"-16,0 0 31,0 0-15,25-25-1,-25 25 1,24-1 0,1 26-1,0 0 1,0 49-1,0-25 1,-1-24 0,1-25-1,-25-1 1,0 1 46,25-25 1,-25-49 15,0 24-78,25-25 16,-25 1-16,0-26 15,25-123 1,-1 24 0,1 100-1,-25 49-15,0-25 16,0 25-16,0-24 15,0 24 1,0 0 0,0 0-1,0 1-15,0-1 16,0 0 0,-25 25-1,25-25 1,0 0-1,0 1 1,-24 24 0,24-50-1,0 25 1,-25 25 15,25-25-15,25 25 124,-1 0-124,26 0 0,-25 0-16,24 0 15,1 25 1,-25-25 0,24 0 15,1 0-31,0 0 15,49 0 1,-25 0 15,-24 0-15,-25 0-16,24 0 16,-24 0-16,-25-25 15,25 25 1,0 0-1,0 0-15</inkml:trace>
  <inkml:trace contextRef="#ctx0" brushRef="#br0" timeOffset="170118.9704">12353 12229 0,'0'-25'15,"-25"25"32,25 25 0,0 0-31,0-1-16,0 1 15,0 0 1,0 0-16,0 0 31,0-1-15,0 1-1,0 0 79,0 0-63,0 0 32,0-50 46,0 0-93,0 0 15,25 25-31,-25-25 16,25 25-16,-25-24 15,0-1-15,25 25 16,-25-25 0,24 25-1,1 0 32,0 0 0,-25 25-16,0 0-31,25-25 16,-25 24 0,25-24-1,-25 25 1,0 25-1,25-50 1,-25 25 0,0-1 15,0 1-15,0 0 15,24 0-16,-24 0 1,0-1 0,0 1-1,0 0 1,-24 0 0,-1-25 77,25 25-77,0-1 0,-25-24-16,0 0 15,0 25 16,0-25-15,1 0 0,-1 0 15,0 0 0,25-25 32</inkml:trace>
  <inkml:trace contextRef="#ctx0" brushRef="#br0" timeOffset="171527.8158">12353 12154 0,'25'0'187,"0"-25"-171,-1 25-1,1 0-15,0 0 16,25 0 15,-25 0-15,-1 0-1,1 0 95</inkml:trace>
  <inkml:trace contextRef="#ctx0" brushRef="#br0" timeOffset="174574.0796">11286 12328 0,'0'25'63,"0"0"-17,0-1-14,0 1-17,0 0 1,0 0 0,0 0 15,0-1 0,0 1 0,0 0 1</inkml:trace>
  <inkml:trace contextRef="#ctx0" brushRef="#br0" timeOffset="177284.5214">11485 12278 0,'0'-24'141,"0"-1"-126,0 0 17,0 0 14,25 25 48,0 0-63,-1 0 48,-24 25-64,25-25 1,-25 25-16,25-25 15,0 0 1,-25 25 0,25-25-1,-25 24-15,24-24 16,-24 25 0,0 0 15,0 0 0,0 0 0,0-1-15,0 1 0,0 0 15,0 0-31,0 0 31,0-1-15,0 1-1,0 25 1,-24-50 0,24 49-1,0-24 1,-25 25-1,0-25 1,0 49 0,-24-49-1,49 24-15,-25-24 16,25 0 31,-25 0-16,0-25 63,0 0-79,1 0 32,24-25-15,-25 25-32,25-25 31,0 0 16,0 1 0,0-1-32,25 25 16,-1 0 16,1 0-15,0 0-1,0 0-16,0 25 1,-1-25 0,1 0 15,0 0-15,-25 24-1,25-24 1,0 0-1,-1 25 64,1-25-33,0 0 1,0 0-47,0 0 94,-1 0-63</inkml:trace>
  <inkml:trace contextRef="#ctx0" brushRef="#br0" timeOffset="178787.6774">11286 12502 0,'0'24'125,"0"1"-78,0 0-15,0 0-17,0 0 48,0-1-48,0 1 17,0 0-1</inkml:trace>
  <inkml:trace contextRef="#ctx0" brushRef="#br0" timeOffset="180433.4589">12775 12601 0,'25'0'62,"-1"0"-30,1 0-32,0 0 15,0 0 1,0 0-1,-1 0-15,1 0 16,0-25 0,49 25-1,-49 0 17,0 0-17</inkml:trace>
  <inkml:trace contextRef="#ctx0" brushRef="#br0" timeOffset="182347.0492">13345 12353 0,'0'25'46,"0"-1"-46,0 1 16,0 25 0,25-1-1,0 26 1,-25-50 0,0 24-1,25 1 1,-25-1-1,24-24 1,-24 0 15,25-25 110,-25-25-94,0 0-32,25 1-15,-25-26 16,25-74 15,0 50-15,-25-26 0,0 76-1,0-1-15,0-25 16,0 25-16,0-24 15,0-1 1,0-24 0,0 49-1,0 0 1,0-25 0,0 26-1,0-1 48,49 25 124,-24 0-187,0 0 16,0 0-16,24 0 15,1-25 1,49 25 0,-49-25-1,-25 25-15,-1 0 16,1 0-16,0 0 16,0 0-1,0-25 1,-1 25-16,1 0 15,0-24-15,25 24 16,-26 0 0,1 0-1,0 0 17</inkml:trace>
  <inkml:trace contextRef="#ctx0" brushRef="#br0" timeOffset="184490.4019">13841 12278 0,'0'25'109,"0"0"-93,0 0-16,0 0 0,0-1 16,0 1-1,0 0 1,0 0 0,0 0 15,0-1-16,0 1 1,0 0 15,0 0 32,25-25 62,-25-25-94,25 25 16,-25-25-47,25 25 16,-25-25-1,25 25 1,-1 0-1,-24-24-15,50 24 16,-25 0 0,0 0-1,-1 0 17,1 0-17,0 0 16,0 0 1,-25 24-32,25 1 15,-1-25 1,-24 25 0,25 0-1,-25 0 1,0-1-1,0 1 17,0 0-17,0 0 17,0 0-17,-25-25 1,1 24-1,-1 1 17,0-25-1,0 25 0,0-25-15,1 25-1,-1-25 17,0 0 15,0 0-32,0 0 1,1 0-1,-1 0 1,0 0 0</inkml:trace>
  <inkml:trace contextRef="#ctx0" brushRef="#br0" timeOffset="185568.4863">13866 12179 0,'25'0'125,"0"0"-110,0 0-15,24 0 16,-24 0-1,0 0 1,0 0 0,24 0-1</inkml:trace>
  <inkml:trace contextRef="#ctx0" brushRef="#br0" timeOffset="186459.0798">14561 12452 0,'25'0'31,"-1"0"-15,1 0-16,0 0 16,0 0-1,24 0 1,-24 0-16,0 0 16,0 0-1,0 0 1</inkml:trace>
  <inkml:trace contextRef="#ctx0" brushRef="#br0" timeOffset="188677.7336">15156 12328 0,'0'-25'47,"0"0"-16,0 1-15,0-1 15,0 0 0,0 0 1,0 0-17,0 0 1,0 1 0,25-1-1,-25 0 16,25 25-31,-1 0 16,1 0 0,0 0-1,0 0 17,0 0-1,-1 0-16,1 0 1,-25 25 0,0 0-1,25-1 1,-25 1 0,25 25-1,-25-25 1,0 24-1,0 26 1,0-26 0,-25 75-1,0-49 1,-24 49 0,-1-25-1,25-49 1,0-1-1,25-24 17,0 0-17,-24-25 1,24 25 31,-25-25-32,0 24 1,0-24 0,0 0 31,1 0-1,-1-24-46,25-1 32,-25 0-17,25 0 1,0 0 0,0 1-1,0-1 16,25 25 32,0 0-63,-1 0 31,1 0 0,0 0-31,0 0 16,0 0 47,-1 0-32,1 0 0,0 25-31,0-1 16,0 1-1,-1-25 1,1 0 0,0 25-1,0-25 1,0 0-1,-1 0 1,1 0 15,0 0 1</inkml:trace>
  <inkml:trace contextRef="#ctx0" brushRef="#br0" timeOffset="191318.2794">15801 12750 0,'25'0'63,"0"0"-32,-1 0-16,1 0-15,-25-25 16,50 25 15,-1 0-15,-24 0-16,0 0 16,0 0-16,0-25 0,-1 25 15,1 0 1,0 0-1,0 0 1</inkml:trace>
  <inkml:trace contextRef="#ctx0" brushRef="#br0" timeOffset="193365.0815">16421 12229 0,'0'25'109,"0"-1"-93,0 1-1,0 0-15,0 0 16,0 24 0,0-24-1,0 25 1,0-25 0,0-1-1,0 1-15,0 0 16,0 0 15,0 0 32,-25-25 15,25-25 0,0 0-63,0 0 17,25 25-17,0-25 1,0 25 62,-1 0-47,1 0 1,0 0-32,0 0 31,0 0 0,-1 0-15,1 25-1,-25 0 1,25-25 0,-25 25-1,0 0 1,25-25-1,-25 24 1,0 1 0,0 0-1,25-25-15,-25 25 16,0 0 15,0-1-31,0 1 31,0 0-15,0 0 0,-25-25-1,25 25 1,-50-1 0,1-24-1,-1 25 1,25-25-1,0 0 1,-24 0 0,24 0-1,0 0 1,0 0 15,1 0-15,-1 0-1,0 0 17</inkml:trace>
  <inkml:trace contextRef="#ctx0" brushRef="#br0" timeOffset="194646.2972">16471 12179 0,'24'0'94,"1"0"-78,25-25-1,-25 25 1,-1 0-1,26 0 1,-50-25-16,25 25 16,25 0-1,-26 0-15,1 0 16,0 0 0,0 0 15</inkml:trace>
  <inkml:trace contextRef="#ctx0" brushRef="#br0" timeOffset="195927.4896">17016 12725 0,'25'-25'15,"0"25"32,0 0-31,24 0-1,-24 0-15,0-25 16,0 25-16,24 0 16,-24 0-16,25 0 15,-25 0 1,-1 0 0,1 0-1,0 0 1</inkml:trace>
  <inkml:trace contextRef="#ctx0" brushRef="#br0" timeOffset="212700.2778">15776 12452 0,'25'0'140,"0"0"-140,0 0 16,-1 0 0,-24 25-16,25-25 15,0 0 1,0 0-1,0 0 1,-1 0 15,1 25 32,0-25 31,0 0 46,0 0-109</inkml:trace>
  <inkml:trace contextRef="#ctx0" brushRef="#br0" timeOffset="216778.2932">17612 12452 0,'0'25'47,"0"0"-31,0-1 0,0 1-16,0 0 15,24-25 1,1 50-1,-25-26 1,25 1 0,-25 25-1,0-25 17,0-1-17,0 1 1,0 0-16,0 0 31,0 0-15,0-1 31,0-48 78,25-1-110,-25 0 1,0 0-16,0 0 0,0-24 15,25-26 17,-25 51-17,0-1-15,0-25 16,0 25-16,0 1 16,0-1-1,0-25 1,0 25-1,0 1 1,0-26 0,0 25-1,0 0 1,0 1 15,0-1 0,0 0-15,0 0 0,0 0-1,-25 25 1,50 0 140,0 0-156,-1 0 16,1 0-16,74 0 15,-24 0 1,-1 0 15,-24 0-15,74 0 0,-50 0-1,-24 0-15,-1 0 16,1 0-16,-25 0 15,0 0-15,24 0 16,-24 0-16,25 0 16,-26 0-1,1 0 1,0 0 0,0 0-1,0 0 16</inkml:trace>
  <inkml:trace contextRef="#ctx0" brushRef="#br0" timeOffset="218902.3085">18157 12353 0,'0'25'94,"0"-1"-78,0 1-1,0 0 1,0 0 0,0 0-16,0-1 15,0 1 1,0 25-1,0-25 1,0-1 0,0 1 15,0 0-15,0 0-1,0 0 1,0-1 15,0-48 125,0-1-140,0 0 0,0 0 30,25 25-46,0 0 16,0-25 0,0 25-1,-1 0 1,1 0 0,0 0-1,0 0 1,0 0-16,-1 0 31,1 0 0,-25 25 1,25-25-32,0 25 15,-25 0 16,25 24-15,-25-24 0,0 0 15,0 0-15,0 0 15,0-1-16,0 1 32,-25-25-47,25 25 16,-25-25 0,0 0-1,25 25 16,-25-25-31,1 0 16,-26 0 0,25 25-1,0-25 1,1 0 0,-1 0-1,0 0 1,-25 0-1,26 0 17,-1 0-17</inkml:trace>
  <inkml:trace contextRef="#ctx0" brushRef="#br0" timeOffset="220042.8889">18207 12353 0,'25'0'110,"0"0"-110,-1 0 15,1 0 1,25 0-16,-25 0 16,49 0-1,-49 0 1,0 0-1,-1 0 1</inkml:trace>
  <inkml:trace contextRef="#ctx0" brushRef="#br0" timeOffset="221214.7254">18877 12700 0,'25'0'78,"-1"0"-78,1 0 16,0 0-16,0 0 16,24 0-1,1 0 1,-25 0-16,24 0 16,1 0-16,0 0 15,-26 0 1,1 0-1,-25-25 110</inkml:trace>
  <inkml:trace contextRef="#ctx0" brushRef="#br0" timeOffset="223440.0339">19646 12303 0,'-25'0'109,"25"-25"-46,0 1-32,25-1 0,-1 0 1,1 0-1,0 25 16,0 0-32,0 25 17,-1-25-17,-24 25-15,25-25 16,0 25 0,-25-1-1,0 26 1,25-50 15,-25 25-31,0 24 16,0-24-16,0 25 15,0 24 1,-25-49-16,0 74 16,0-74-16,-24 49 15,24-24 1,0-25-1,25 0 1,-25-25 0,1 49-1,-1-24 1,0 0 0,0 0-1,25-1-15,-49-24 16,49 25-1,-25-25 1,0 0 0,0 0 31,0 0-32,25-25 48,0 1-63,0-1 31,0 0 0,25 25-31,0 0 16,0-25-1,24 25 1,-24 0 15,0 0-15,0 0 0,0 0-1,-1 0 1,1 0-1,0 25 1,25-25 0,-26 0-1,51 25 1,-1 0 0,-49-1-1,0-24 1,0 0-1</inkml:trace>
  <inkml:trace contextRef="#ctx0" brushRef="#br0" timeOffset="224424.352">20092 12650 0,'25'0'16,"0"0"-16,0 0 16,24 0-16,-24 0 31,49 0-15,-49 0-1,0 0 1,0 0-1,0 0 1,-1 0 0,1 0 15,0 0-15,0 0-16,0 0 15</inkml:trace>
  <inkml:trace contextRef="#ctx0" brushRef="#br0" timeOffset="236944.0959">20117 12874 0,'25'0'78,"0"0"-62,-1 0-16,1 0 15,0 0 1,0 0 15,0 0-15,-1 0-1,1 0 1,0 0 15,0 0-15,0 0 0,-1 0-1,1 0 1,0 0 15,0 0-15,-25 24 93</inkml:trace>
  <inkml:trace contextRef="#ctx0" brushRef="#br0" timeOffset="239006.5428">21060 12254 0,'24'0'94,"1"0"-79,0 0-15,0 0 16,0 0 0,-1 0-1,1 0 1,0 0-1,0 0 17,0 0 15,-25 24-47,24-24 15,-24 50 1,0-25-1,0 0 17,0-1-32,0 1 15,0 25 17,-24-50-17,24 25-15,-25-1 16,25 1-16,-25-25 15,0 25 1,0-25 0,1 0-1,-1 25 1,0-25 0,0 0-1,0 0 32,50 0 62,0 0-109,-25-25 16,25 25-16,0 0 16,24 0-1,26 0 1,-51 0 0,1 0-1,25 0 1,-25 0 15,-1 25-15,1 0 31,-25-1-32,25 1 1,-25 0-1,0 0 1,0 0 0,0-1-1,0 1 1,-25 0 0,-49 25-1,24-50 1,25 24-16,-24-24 15,49 25-15,-25-25 16,0 0 0,-24 0-1,-1 0 1,0 0 0,26 0 15,-1 0-16,-25 0 1,25 0 0,1-25-16,-1 25 15,0 0 1,0 0 15</inkml:trace>
  <inkml:trace contextRef="#ctx0" brushRef="#br0" timeOffset="240256.4983">21952 12675 0,'25'0'94,"0"0"-78,0 0-16,25 0 15,-1 0-15,26 0 16,-26 0 15,-24 0-15,0 0 187,-25 25-203,25-25 15,-1 0-15,1 0 16,0 0 0,0 0-1,0 0-15,-1 0 16,1 0 0</inkml:trace>
  <inkml:trace contextRef="#ctx0" brushRef="#br0" timeOffset="242043.779">22746 12502 0,'0'24'15,"0"1"1,25 25-1,0 24 1,24 50 0,-49-74-1,25-50-15,-25 25 16,0-1-16,25 1 16,-25 0-1,25 49 1,-25-49-1,25 0 1,-25 0 15,0 0-15,0-1 0,0 1-1,0 0 16,0-50 79,0-24-95,24 24-15,-24-50 16,0 26-16,25-199 16,0 25-1,-25 173 1,0-24 0,0-1-16,0 50 15,0-24 1,0-1-1,0 0 1,0 1 0,0 24-1,0 0 1,0 0 15,0 1-15,0-1-1,25 25 110,0 0-125,0 0 0,-1 0 16,51 25 0,-1-1-1,-24-24-15,49 0 16,-25 0-16,-49 0 16,25 0-16,24 0 15,1 0-15,-26 0 16,1 0-16,-25 0 15,-1 0 1,-24-24 0,25 24-16</inkml:trace>
  <inkml:trace contextRef="#ctx0" brushRef="#br0" timeOffset="244121.8205">23366 12278 0,'0'25'78,"0"0"-63,0 0-15,-24 24 16,24 26 0,-25-50-16,25 49 15,0-49-15,0 0 16,0-1 15,0 1 78,0 0-77,0-50 140,0 0-94,25 25-78,-1 0 31,1 0-31,0 0 16,0 0-1,0 0-15,-1 0 16,1 0-1,25 0 1,-25 0 0,-1 0-1,1 25 17,-25 0-1,25-25-16,0 25 1,-25 0 0,0-1-1,25 1 1,-25 0 0,0 0-16,0 0 15,0-1 1,0 1-1,0 0 1,0 0 0,0 0-1,-25-25 17,0 24-17,0-24 16,0 0-15,1 25 0,-1-25-1,0 0 1,0 0 0,0 0-1,1 0 1,-1 0-1,0 0 32</inkml:trace>
  <inkml:trace contextRef="#ctx0" brushRef="#br0" timeOffset="245387.3884">23391 12278 0,'25'0'47,"0"0"-31,0 0-16,-1 0 31,51-24-15,-26 24-1,-24 0-15,25 0 16,-25 0-16,-1 0 15,1 0 1</inkml:trace>
  <inkml:trace contextRef="#ctx0" brushRef="#br0" timeOffset="249293.519">6127 13444 0,'25'0'78,"0"0"-78,0 0 16,-1 0-16,1 25 15,25-25 1,-25 0-16,-1 0 16,1 0 62,0 0-63</inkml:trace>
  <inkml:trace contextRef="#ctx0" brushRef="#br0" timeOffset="250246.6081">6053 13742 0,'24'0'16,"1"0"0,0 0-1,0 0 1,0 0-16,0 0 0,24 0 31,1 0-15,-1 0-1,-24 25 1,0-25 46</inkml:trace>
  <inkml:trace contextRef="#ctx0" brushRef="#br0" timeOffset="251782.6917">6722 13146 0,'0'25'15,"0"0"17,-24 0-17,-1 0 1,25 24-16,-25 26 15,0-26 1,0 1 0,25-25-16,-24-25 15,24 25 1,-25-25-16,25 24 0,0 1 16,0 0-1,0 0 1,0 0-1,-25-1 1,25 1 0,0 25-1,0-25 1,0-1 0,0 1-1,0 0 1,0 0-1,0 0 32</inkml:trace>
  <inkml:trace contextRef="#ctx0" brushRef="#br0" timeOffset="253762.128">6822 13519 0,'0'24'47,"0"1"-32,24 0-15,-24 0 0,0 0 16,25-1 0,0 1-1,-25 25 1,25-25-1,-25-1 1,0 1 15,49-25-31,-49 25 32,0 0-17,25 0 1,-25-1-1,25-24 17,-25 25-17,0-50 79,0 1-94,25-26 16,-25 25-1,0-24 1,0 24-16,25-25 16,-25-49-1,0 49-15,0-24 16,0 49-16,0 0 15,0 1-15,0-1 16,0 0 0,0-25-1,0 26 1,0-1-16,0-25 16,0 25 30,24 25 126,1 0-172,0 0 16,0 0 0,0 0-16,49 0 15,-24 0 1,-1 0 15,-24 0-31,0 0 16,0 0-1,0 0 17,-1 0-17,26 0 1,-25 0-1,24 0 1,-24 0 0,0 0-1,0 0 1</inkml:trace>
  <inkml:trace contextRef="#ctx0" brushRef="#br0" timeOffset="256058.9143">7268 13370 0,'0'25'62,"0"-1"1,0 1-32,0 0-16,0 0-15,25-25 16,-25 25 0,0-1-1,0 1 1,0 0 15,0 0 16,0-50 62,25 25-93,0 0 0,-25-25-1,24 25 1,1 0 15,0 0 0,0 0-31,0 0 32,-1 0-1,1 0 0,-25 25-15,25 0 15,-25 0 0,25-25 1,-25 24-17,0 1 1,0 0-1,0 0 1,0 0 15,0-1-15,0 1 0,0 0-1,0 0 16,0 0 32,-25-25-16,0 0-32,0 0 17,1 0-32,-1 0 31,0 0-31,0 0 16,0 0-1,1 0 48,-1 0 30,25-25-93,-25 25 79,25-25-1</inkml:trace>
  <inkml:trace contextRef="#ctx0" brushRef="#br0" timeOffset="257324.4746">7293 13345 0,'25'0'78,"0"0"-63,-1 0 1,1 0 0,0 0-1,0 0-15,0 0 31,-1 0 1,1 0-1,0 0-31,0 0 31,0 0 0</inkml:trace>
  <inkml:trace contextRef="#ctx0" brushRef="#br0" timeOffset="258793.6748">7715 12998 0,'0'24'16,"24"-24"-1,-24 25 1,25 25 0,25-50-16,-25 74 15,24-49-15,-49 0 16,25-25-1,-25 50 1,25-50 0,-25 24-1,25 1 17,-1 0-17,-24 0 1,0 0-1,0-1 1,0 1 0,25 0-1,-25 49 1,0-49 0,0 25-16,0-25 15,0-1-15,0 1 16,0 25-1,0-25 1,0 24 0,0-24-1,0 0 1,0 0 15,-25-1-15,1 1-1,-1-25 64,25 25 92</inkml:trace>
  <inkml:trace contextRef="#ctx0" brushRef="#br0" timeOffset="261760.1496">8236 13072 0,'-25'0'63,"25"-25"-48,0 0 16,25 25 157,-1 0-94,-24 25-79,0 0 17,25-25-1,-25 25-16,0 0 17,0-1-17,0 1 17,0 0-32,0 0 31,0 0-16,0 0 79,-25-25-31,1 0 30,-1 0-30,0 0-47,0 0 15,0 0 16,25-25 62,0 0-78,25 25 16,0-25-16,0 25 1,0 0 30,-25 25 79,24-25-126,-24 25 17,25-25-1,0 0-15,-25 25-1,25-25 16,0 0 63,-1 0-63,1 0 1,-25 24-32,25-24 31,0 0 78,-25-24-15</inkml:trace>
  <inkml:trace contextRef="#ctx0" brushRef="#br0" timeOffset="262728.8789">8360 13593 0,'24'0'47,"1"0"-31,0 0-16,0 0 16,24 0-1,1 0 1,0 0-1,-1 0 1,1 0 0,-1 0-1,1 0 1,-25 0 0,0 0-1,-1 0 1,1 0-16,0 0 15,0 0 17</inkml:trace>
  <inkml:trace contextRef="#ctx0" brushRef="#br0" timeOffset="264119.4605">8707 13320 0,'0'25'31,"0"0"32,0 0-48,0 24 16,0-24-31,0 25 16,0-26 0,0 1-1,0 0-15,0 0 16,0 0 0,0-1 15,0 1 16,0 0-16,0 0 0,0 0 32</inkml:trace>
  <inkml:trace contextRef="#ctx0" brushRef="#br0" timeOffset="265775.6504">9228 13320 0,'0'0'0,"0"25"63,0 0-48,0 0 1,0 24-1,0-24 1,0 74 0,-25-24-1,25-26 1,0-24 0,0 0-1,-25 0 1,25-1-1,25-24 110,0 0-109,-1 0 0,1 0-1,0 0-15,0 0 0,0 0 16,0 0 0,-1 0-1,1 0 1</inkml:trace>
  <inkml:trace contextRef="#ctx0" brushRef="#br0" timeOffset="266759.9899">9525 13494 0,'0'25'0,"0"-50"0,0 74 16,0-24 0,0 0-16,0 0 15,0 0-15,0 24 16,0-24 0,0 0-16,0 24 15,0 75 1,0-74 15,0-25-31,0 0 16,0-1-16,0 1 31,0 0 0</inkml:trace>
  <inkml:trace contextRef="#ctx0" brushRef="#br0" timeOffset="268713.0449">9699 13494 0,'0'25'15,"0"-1"-15,0 1 16,0 0 0,25 25-1,-25-26 1,49 51-1,-49-26 1,0-24 0,25 0-1,-25 0 1,0 0 0,25-1-1,-25 1 1,25-25-1,-25 25 1,25 0 0,-25 0 62,24-25-63,-24-25 95,25 0-110,-25-25 15,25-49-15,-25 25 16,0-50 0,0 74-16,0-24 15,0 49 1,0 0-16,0-24 16,0-1-1,0 25 1,-25 0-1,25 1-15,0-1 16,-25 0 0,25 0-1,-24 25 1,24-25 0,0 0-1,0-24 1,0 24 15,24 25 141,-24 25-156,25-25-1,0 0 1,25 0-16,-1 0 15,1 0-15,-25 0 16,24 0 0,1 0-1,-25 0-15,-1 0 16,1 0 0,0 0-16,0 0 15,0 0 1,0 0-1,-1 0 17,1 0 46,0 0-31</inkml:trace>
  <inkml:trace contextRef="#ctx0" brushRef="#br0" timeOffset="270933.0948">10145 13320 0,'0'25'110,"0"0"-79,0 0-15,0-1-1,0 1-15,0 0 16,0 0 0,0 0-1,0-1 16,0 1 32,25-50 93,-25 1-140,25 24-1,0 0 17,-25-25-17,25 25 1,-1 0 0,1 0-1,0 0 1,0 0-1,0 0 1,0 25 31,-25-1-31,24-24-1,1 25 1,0 0 31,-25 0-32,0 0 1,0-1 31,0 1-32,0 0 17,0 0-17,0 0 1,0-1 0,-25-24-1,0 0 32,1 0 16,-1 0-48,0 0 1,0 0-1,0 0 1,0 0 0,1 0-1,-1 0 17</inkml:trace>
  <inkml:trace contextRef="#ctx0" brushRef="#br0" timeOffset="271964.3091">10145 13271 0,'25'0'63,"0"0"-32,0 0 0,0 0-31,-1 0 16,1 0 0,0 0-1,25 0 1,-25 0 0,-1 0-1</inkml:trace>
  <inkml:trace contextRef="#ctx0" brushRef="#br0" timeOffset="273261.1407">10790 13618 0,'25'0'31,"0"0"1,0 0-32,0 0 15,24 0 1,1-25-16,-25 25 16,24 0-16,-24 0 15,0 0 1,0 0-1,-1 0 1,1 0 0,0 0-1,0 0 1,0 0 0,-1 0-1,1 0 16,-25-25-15</inkml:trace>
  <inkml:trace contextRef="#ctx0" brushRef="#br0" timeOffset="274287.4386">11038 13444 0,'-24'0'16,"24"25"109,0 0-125,0 0 16,0 24-16,0-24 15,0 0 1,24 0 15,-24-1-31,0 1 47,0 0 0,0 0-16,0 0-15,0-1-16,0 1 31</inkml:trace>
  <inkml:trace contextRef="#ctx0" brushRef="#br0" timeOffset="277099.831">11609 13494 0,'0'-25'47,"0"0"0,0 0-16,0 1 1,25 24-1,-25-25-31,0 0 31,0 0 0,25 25-31,-25-25 32,24 25 61,1 0-61,0 0-17,-25-24-15,25 24 16,0 0 15,-1 0 0,1 0-15,-25 24 0,0 1-1,25-25 1,-25 25-1,0 0 1,0 24 0,0 1-1,0-25 1,0 24 0,0-24-1,0 0-15,0 0 16,0 0-16,-25-1 15,0 1-15,25 25 16,-24-25 0,24-1-1,-25-24 1,25 25 0,-25-25-1,25 25-15,0 0 16,-25 0-1,0-1 64,-24 1-64,24-25 1,25 25-16,-25-25 15,0 0-15,1 0 47,-1 0 31,25-25-46,-25 0-32,25 1 31,25 24 78,-25-25-93,25 25-16,24 0 16,1-25-1,-25 25 16,-1 0 32,1 0-16,-25 25-32,25-25 17,0 0-1,0 25 0,-1-25-15,1 0-1,0 0 1,0 24 0,0-24-1,-1 25 1,1-25 0,0 0 15,-25 25-16,25-25 1</inkml:trace>
  <inkml:trace contextRef="#ctx0" brushRef="#br0" timeOffset="279865.3535">12130 13171 0,'-25'0'15,"25"-25"79,0 1-63,25 24 0,0 0 32,-1 0-1,1 0 1,-25 24-47,25-24-1,-25 25 16,25 0 1,-25 0-17,0 0 32,0 0-16,0-1-15,0 1 15,0 0-15,0 0 0,0 0-1,-25-25 48,0 0-32,0 0 63,1 0 46,-1 0-93,25-25-31,-25 25-1,25-25 1,0 0 15,-25 25-31,25-25 32,0 1-1,0-1 31,25 25-15,0 0-31,0 0 31,-25 25 46,24-25-77,-24 24-16,0 1 31,25-25-15,0 25 15,0-25 32,0 0-48,-25 25 1,24-25-16,1 0 16,0 0-1,-25 25 1,25-25 15,0 0 16,-1 0-31,1 0 30</inkml:trace>
  <inkml:trace contextRef="#ctx0" brushRef="#br0" timeOffset="280693.4515">12576 13618 0,'25'0'78,"0"0"-78,0 0 16,0 0-16,-1 0 16,51 0-1,-1 0 1,-24 0 0,-1 0-1,-24 0 1</inkml:trace>
  <inkml:trace contextRef="#ctx0" brushRef="#br0" timeOffset="281739.6084">12576 13791 0,'25'0'31,"0"0"-15,0 0-1,0 0-15,-1 0 0,1 0 16,0 0-1,0 0 17,0 0-17,-1 0 1,1 0 0,0 0-1,0 0 1,0 0-1,-1 0 1</inkml:trace>
  <inkml:trace contextRef="#ctx0" brushRef="#br0" timeOffset="284665.9371">13767 13543 0,'0'-24'62,"0"-1"-15,0 0-31,0 0-1,0 0 1,0 1 15,-25 24 0,25-25-15,-25 25 0,1 0-1,-1 0 17,0 0-17,0 0 16,0 0 16,1 0-15,-1 0-17,25 25 32,-25-25-31,0 24 15,0-24-31,0 25 16,25 0-1,0 0 32,0 0-16,0-1 1,0 1-1,25-25-16,-25 25 1,25 0 0,0-25-1,-25 25 1,25-25 0,0 0-16,-25 24 15,24-24 1,1 0-1,25 0 1,-25 0 0,-1 0 15,1 0-15,-25-24-1,25 24 1,0 0-1,-25-25 1,25 0 0,-1 0-1,1 0 1,-25 1 15,-25 24 141,25 24-78,0 1-94,0 0 31,0 0 0,0 0-15,0-1 0,0 1-1,0 0 1,0 0-1,0 0 1,0-1 0,-24-24-1,24 25 1,-25 0 0,0 0 30,0 0-14,0-25-17,1 0 1,24 24-16,-25-24 31,0 0-15,0 0-1,0 0 48,1 0-47,-1 0-16,0 0 15,0 0-15,0 0 16,0 0-1,1 0 17,-1 0-17,0 0 1,0 0 15,0 0-15,-24 0-1,24 0 17</inkml:trace>
  <inkml:trace contextRef="#ctx0" brushRef="#br0" timeOffset="286233.1127">14089 13717 0,'25'0'62,"0"0"-46,25 0-1,-26 0-15,26 0 16,-25 0 0,24 0-1,-24 0-15,25 0 16,-25 0-1,-1 0 1</inkml:trace>
  <inkml:trace contextRef="#ctx0" brushRef="#br0" timeOffset="287118.6665">14313 13519 0,'0'24'31,"0"1"1,0 0-32,0 25 15,0-26 16,0 1-15,0 25 0,0-25-1,0-1 1,0 1 0,0 0-1,24-25 1,-24 25-1</inkml:trace>
  <inkml:trace contextRef="#ctx0" brushRef="#br0" timeOffset="288658.4722">14734 13295 0,'0'25'16,"0"0"15,0 0-31,0 0 31,0-1-15,0 1-16,0 0 15,0 0 1,0 49 0,0-49-1,0 0 1,0 24-1,0-24 17,0 0-17,0 0 32,0 0-16,25-25 126,0 0-142,0 0-15,0 0 16,-1 0 0,1 0-1,0-25 1,0 25-1,0 0 64,-1 0-48,1 0-16,0 0 17</inkml:trace>
  <inkml:trace contextRef="#ctx0" brushRef="#br0" timeOffset="289689.6626">15032 13494 0,'0'25'47,"0"-1"-31,0 1-16,0 0 16,0 25-1,0 24 1,0-49-1,0 0-15,0-1 16,0 1 0,25 0-1,-25 0 1,0 0 0,0-1 30,0 1 1,25-25-31,-25 50 0,0-25-1,0-1 32</inkml:trace>
  <inkml:trace contextRef="#ctx0" brushRef="#br0" timeOffset="292252.093">15280 13618 0,'0'25'78,"0"24"-47,0-24-31,0 0 16,25 24-1,0-24 1,-25 25 0,24-25-1,1-25 1,-25 24 0,0 1 15,25 0-16,-25 0 1,25-25 0,-25 25-1,25-25 17,-25-25 108,0 0-140,0 0 16,0 0-1,0-24 1,0-26 0,0-24-1,0 74-15,0-24 16,0 24-16,0-25 16,-25 1-1,25-1 1,-25 25-1,25-24 1,-25 24 0,0 0-1,25 0 1,0 1 0,0-1 15,-24 25 0,48 25 110,1-25-126,0 0-15,25 0 16,-26 0-16,51 0 16,-26 0-1,1 24 16,25-24-15,-51 0 0,1 0-1,25 0 1,-25 0 0,-1 0 15,1 0 391,0 0-407,0 0-15,0 0 16,-1 0 0,1 0-1,0 0 1,0 0-1,0 0 17,-1 0-32,1 0 15,0 0 1,0 0 15,0 0 0,-25-24 110</inkml:trace>
  <inkml:trace contextRef="#ctx0" brushRef="#br0" timeOffset="305000.1547">15677 13519 0,'0'24'79,"25"1"-48,-25 0-16,0 0 17,25 0-1,-25-1-15,0 1-1,0 0 16,0 0 16,24-25 94,1 0-63,-25-25-62,25 25-1,0 0 32,0 0-47,-1 0 16,1 0-1,0 0 17,0 0 61,-25 25-77,0 0 15,0-1-15,25-24 0,-25 25-16,0 0 31,0 0 31,0 0 1,0-1-63,-25 1 15,0 0 17,0-25-1,25 25-15,-25-25-1,1 0 32,-1 0-16,0 0-31,-25 0 16,26 0 15,-1 0-15</inkml:trace>
  <inkml:trace contextRef="#ctx0" brushRef="#br0" timeOffset="306312.6187">15677 13543 0,'25'0'78,"0"0"-46,-1 0-1,1 0-15,0 0-1,0 0 1,0 0-1,-1 0 1,26 0 0,-25 0-1,0 0 1,-1 0 125,1 0-48</inkml:trace>
  <inkml:trace contextRef="#ctx0" brushRef="#br0" timeOffset="315267.2927">15677 14536 0,'25'0'63,"0"0"-48,-25-25 1,24 25 0,1 0 15,0 0-15,0 0-1,0 0 1,-1 0-1,1 0 1,0 0 0,0 0-1,0 0 17,-1 0 14</inkml:trace>
  <inkml:trace contextRef="#ctx0" brushRef="#br0" timeOffset="316604.4791">15727 14858 0,'24'0'78,"-24"-25"-78,25 25 16,-25-25-1,25 25 1,0 0 0,0 0-1,24 0 16,-24 0-15,0 0 0,0 0-1,-1 0 17,1 0-17,-25 25 16</inkml:trace>
  <inkml:trace contextRef="#ctx0" brushRef="#br0" timeOffset="320922.7265">273 15801 0,'25'0'157,"0"-25"-157,0 25 15,-1 0-15,1 0 16,0 0-16,0 0 16,0 0-1,-1 0 16,1 0 16,0 0 16,0 0-32</inkml:trace>
  <inkml:trace contextRef="#ctx0" brushRef="#br0" timeOffset="322250.8109">273 16073 0,'25'0'47,"0"0"-16,0 0-16,-1 0 1,1 0 0,0 0 31,0 0 31,0 0-47,-1 0 0,1 0-15,0 0-1</inkml:trace>
  <inkml:trace contextRef="#ctx0" brushRef="#br0" timeOffset="323985.1381">844 15577 0,'0'25'31,"0"0"-16,0 0-15,0 0 16,-25-1 0,25 1-1,0 0 1,-25 0 0,25 0-1,0 24 1,0-24-1,0 0 1,0 0 0,0-1-16,0 1 15,0 0 1,0 0 0,0 0-1,0-1 1,0 1-1,25 0 1,-25 0 0,0 0-1,25-25 17,-25 24-32,0 1 15,25-25 1,-25 25-1,24 0 1,1-25 15</inkml:trace>
  <inkml:trace contextRef="#ctx0" brushRef="#br0" timeOffset="325844.4546">968 15974 0,'0'25'62,"0"0"-31,25-25-31,-25 25 16,24-1 0,-24 1-1,25 0 1,0 25-1,0-26 1,-25 1 0,25 0-1,-25 0 1,0 0 0,24-25-1,-24 24 48,25-24-16,0 0-16,-25-24 0,0-1-15,25-25-16,-25 25 15,0-49 1,25 0 0,-25 24-1,0 25 1,0 0-16,0 1 15,0-1-15,0 0 16,0 0 0,0 0-1,0 1 1,0-1 0,0 0-1,0 0 1,0 0-1,0 1-15,0-1 16,0 0 0,0 0-1,-25 0 1,50 25 140,-1 0-125,1 0-15,0 0-16,0 0 16,0 0-1,49 0 1,-49 0 0,24 0-1,-24 0 1,0 0-1,0 0 1,0 0 0,-1 0-1,26 0 1,-25 0 0,0 0 15</inkml:trace>
  <inkml:trace contextRef="#ctx0" brushRef="#br0" timeOffset="327938.1175">1389 15801 0,'0'24'125,"0"1"-109,0 0-1,0 0-15,0 0 16,0-1 15,0 1 16,25-25 16,0 0-16,-25-25-16,25 25-16,-25-24 1,25 24-16,-1 0 31,1 0-15,0 0 0,0 0-1,0 0 1,-1 0-1,1 0 17,0 24 15,-25 1-1,0 0-14,0 0-32,0 0 15,0-1 1,0 1 15,0 0-15,0 0 46,-25-25 16,-24 0-62,49 25 0,-25-25-16,0 0 15,0 0 17,0 0 14,1 0 17,-1 0 78,0 0-126,0 0-15,0 0 47</inkml:trace>
  <inkml:trace contextRef="#ctx0" brushRef="#br0" timeOffset="329484.9412">1389 15776 0,'25'0'125,"0"0"-110,0 0 17,0-25-17,24 25 1,-49-25-16,25 25 16,25 0-1,-26 0 16</inkml:trace>
  <inkml:trace contextRef="#ctx0" brushRef="#br0" timeOffset="330781.7699">1836 15404 0,'25'25'78,"0"-1"-63,-25 1 1,49 0-16,-49 0 16,50 49-1,-25-24 1,-1-1 0,1-24-1,0 25 1,-25-25-1,0 24 1,0-24 15,25 0-31,-25 0 16,0-1-16,0 1 31,0 0-31,0 0 31,0 0-15,0-1 0,0 1-1,0 0 1,-25 0 0,0 0-1,25-1 1,-25-24-1,1 0 32</inkml:trace>
  <inkml:trace contextRef="#ctx0" brushRef="#br0" timeOffset="332953.5665">2183 15429 0,'0'-25'125,"25"25"-109,0 0 15,0 0-15,-1 0-1,1 0 1,0 0 15,0 0-15,0 0 31,-25 25-16,0-1 0,0 1 0,0 0-15,0 0 0,0 0-1,0-1 32,0 1-16,0 0 1,-25-25-1,0 0 0,0 0 47,0 0-31,1 0 0,24-25-31,24 25 124,1 0-108,0 0 14,0 0-14,0 0 15,-25 25-32,24-25 1,1 0 15,0 25-15,0-25-1,0 0 79,-1 0-63,1 0 1,0 0-1</inkml:trace>
  <inkml:trace contextRef="#ctx0" brushRef="#br0" timeOffset="335422.2224">2481 16024 0,'25'0'109,"-1"0"-93,1 0 0,25 0-1,-25 0-15,24-25 16,-24 25-16,0 0 15,49-25 1,-49 25 0,0 0-1</inkml:trace>
  <inkml:trace contextRef="#ctx0" brushRef="#br0" timeOffset="336422.1933">2729 15801 0,'0'24'15,"0"1"48,0 0-32,0 0-15,0 0-16,0-1 15,0 1 1,0 25 0,0-25-1,0-1 1,0 1 0,0 0 15</inkml:trace>
  <inkml:trace contextRef="#ctx0" brushRef="#br0" timeOffset="338406.4931">3101 15776 0,'0'25'63,"0"-1"-63,0 1 15,0 0 1,0 0-16,0 24 16,25 1-1,-25-25 1,25 24-1,-1 1 1,-24-25 0,25 24-1,25 26 17,-50-26-17,25 1 1,-1-25-1,-24 0 1,25-25 15,-25-25 32,0 0-48,0 0-15,0-24 16,0-26 0,0 1-1,0-25 17,0 49-32,0 0 15,0 26-15,0-1 16,0 0-16,-25 0 15,25 0-15,0 1 16,-24-26 0,24 25-1,0-49 1,-25 49 0,25 0-1,-25 0 1,25 1-1,0-1 1,-25 25 0,25-25 77,25 25-30,0 0-47,0 0-1,-1 0-15,26 0 16,0 0-1,98 0 1,-73 25 0,49-25-1,-75 0 1,51 0 0,-76 0 15,51 0-16,-25 0 1,-1 0 0,-24 0-1,0 0 17</inkml:trace>
  <inkml:trace contextRef="#ctx0" brushRef="#br0" timeOffset="354991.3267">3622 15726 0,'0'25'141,"0"0"-110,0 0-15,0-1-1,0 1 1,0 0-1,0 0 1,0 0 0,0-1 15,25-24 172,-25-24-203,24 24 31,1-25-15,0 25 0,0 0-1,0 0 1,-1 0-1,1 0 17,0 0-17,0 0 1,-25 49 0,25-49 15,-1 25-16,1-25 1,-25 25 0,25-25-1,-25 25 1,0 0 15,25-25-15,-25 24-1,0 1 1,0 25 0,0-25-1,-25-1 1,0 1 0,25 0-1,-25-25 1,1 0 15,-1 25-15,0-25-1,0 0 1,-24 0 0,-1 0-1,25 0 1,0 0-1,1 0 1</inkml:trace>
  <inkml:trace contextRef="#ctx0" brushRef="#br0" timeOffset="356350.6552">3622 15801 0,'0'0'0,"25"0"31,-1 0-15,1 0-1,0 0 1,0 0 31,0 0-32,-1 0 1,1-25 0,0 25-1,0 0 1,0 0 0,-1 0-1,1 0 16</inkml:trace>
  <inkml:trace contextRef="#ctx0" brushRef="#br0" timeOffset="357631.851">4564 16073 0,'-24'0'15,"48"0"95,26 0-95,-25 0-15,49 0 16,25 0-1,-49 0 1,-25 0 0,0 0-1,-1 0 1</inkml:trace>
  <inkml:trace contextRef="#ctx0" brushRef="#br0" timeOffset="358475.5701">4713 15875 0,'0'25'93,"0"0"-93,0-1 16,0 1 0,0 0-16,50 25 15,-50 24 1,0-49 0,25-25-16,-25 25 15</inkml:trace>
  <inkml:trace contextRef="#ctx0" brushRef="#br0" timeOffset="361444.1924">5209 15776 0,'0'25'16,"0"-1"15,-24-24 78,24-24-77,0-1-32,0 0 31,0 0-15,0 0-1,0 1 1,0-1 15,24 25-31,1 0 31,0-25-15,0 25 0,0 0 15,-1 0 0,1 0 0,0 25-15,0 0 0,-25-1-1,0 1 1,0 0-1,0 49 1,0-24 0,0-25-16,0 0 15,0-1-15,0 26 16,0-25 0,-25 0-1,0-25 1,25 24-16,-25 1 15,25 0-15,0 0 32,-24-25-17,-1 0 17,0 0 14,0 0-30,0 0 47,25 25 187,0-1-219,0 1-31,0 0 15,-24 0-15,-1 24 16,25-24 0,-25 0-1,25 0 1,0 0 0,-25-25-1,0 0 141,25-25-140,0 0 0,0 0 15,25 0 0,-25 1-15,25 24-1,-25-25 1,25 25 0,0 0-16,-1 0 15,1 0 17,0 0 14,0 0-46,0 0 32,-25 25-17,24-1 1,1-24 15,0 0-15,-25 25-16,25-25 31,-25 25 0,25-25 16,-1 0 16,1 0-63,0 0 15,-25-25-15,25 0 16,0 1 0</inkml:trace>
  <inkml:trace contextRef="#ctx0" brushRef="#br0" timeOffset="363194.1592">5631 15974 0,'0'0'0,"0"25"0,25 0 16,-25 0-1,25-1 1,-1 1 0,-24 0-1,25-25 1,-25 25-1,25 0 1,-25-1 0,25-24-16,-25 25 15,0 0 1,25-25 0,-25 25-1,24-25 1,-24 25 15,25-25 32,0 0 108,-25-25-139,0 0-32,0-25 15,0 1-15,25 24 16,-25-74 0,25-25-1,-25 49 1,0 26-1,0 24 1,0 0-16,0 0 16,0 1-1,0-1 32,0 0-31,24 25 140,26 0-156,0 0 16,-26 0-16,26 25 15,0-25-15,49 0 16,-74 0-16,99 0 16,-75-25-1,26 0 1,-50 25-1,-1-25 1,1 25 0</inkml:trace>
  <inkml:trace contextRef="#ctx0" brushRef="#br0" timeOffset="365350.3274">6251 15801 0,'0'24'78,"0"1"-78,0 0 16,0 0 0,0 0-16,25-1 31,-25 1-31,0 0 15,0 0 17,0 0-1,0-1-31,0 1 47,0 0-16,-25-25 16,50 0 172,0 0-204,0 0 1,-1 0 0,1 0-1,0 0-15,0 0 16,0 0-1,-1 0 1,1 25 15,-25 0-15,25-25 0,-25 24-16,0 1 31,0 0 0,25 0-15,-25 0 46,0-1-15,-25-24-31,0 0-1,25 25-15,-25-25 16,1 0-16,-1 0 16,25 25-1,-25-25 16,0 0-15,0 0-16,1 0 31,-1 0-15,0 0 0,0 0-1,25-25 1,-25 25-16,1 0 62</inkml:trace>
  <inkml:trace contextRef="#ctx0" brushRef="#br0" timeOffset="366506.5362">6326 15850 0,'24'0'78,"1"0"-78,0 0 15,0 0 1,0 0 0,-1 0-1,1 0 1,0 0 0,0 0 15,0 0 31</inkml:trace>
  <inkml:trace contextRef="#ctx0" brushRef="#br0" timeOffset="367568.9734">6946 16098 0,'-25'0'31,"50"0"31,-1 0-46,51 0-16,-1 0 16,1 0-1,-1 0 1,-49 0 0,25 0-1,-50-25 16,24 25-15</inkml:trace>
  <inkml:trace contextRef="#ctx0" brushRef="#br0" timeOffset="368443.9764">7119 15900 0,'0'25'78,"0"-1"-78,0 1 16,0 0-16,0 25 15,0-1 1,0-24 0,25 25-1,-25-26 16,0 1 32</inkml:trace>
  <inkml:trace contextRef="#ctx0" brushRef="#br0" timeOffset="370303.2758">7814 15900 0,'0'25'16,"0"-1"15,-25-24 47,0 0-46,25-24-1,0-1-31,-25 25 15,25-25 1,0 0 0,0-24-1,0 24 1,0 0 15,0 0 0,25 0 1,0 25-32,0 0 15,0 0 1,24 0 15,-24 25-15,0 0-1,0 49 1,-1-24 0,-24 74-1,0-50 1,0-24-16,0 0 16,0-26-16,0 1 15,0 0-15,0 25 16,-24-1-16,24-24 15,-25 0 1,25 25 0,-25-26-1,0 1 1,0 0 0,1-25 15,-1 0-16,0 0 17,0 0-32,0 0 15,25-25 1,-24 25 0,24-25-1,0 1 16,0-1-15,24 25 0,1 0-1,25-25 1,-25 25 0,-1 0-1,1 0-15,0 0 16,0 0-1,0 0 1,-1 0 0,1 0-1,0 0 1,0 0 0,0 0-1,-1 0 1,1 0-1,0 0-15,0 0 16,0 0-16,0 0 16,-1 0-1</inkml:trace>
  <inkml:trace contextRef="#ctx0" brushRef="#br0" timeOffset="371146.9887">8360 16049 0,'24'0'63,"1"0"-48,0 0 1,0 0-16,24 0 15,1 24 1,0-24 0,-26 0-1,1 0 1</inkml:trace>
  <inkml:trace contextRef="#ctx0" brushRef="#br0" timeOffset="372506.7574">9153 15528 0,'0'25'32,"0"-1"-32,0 1 15,-25 0 1,25 49-1,-24 50 1,-1-49 0,25-26-16,-25 26 15,25-50-15,-25 49 16,25-24 0,0-1-1,0-24 1,0 0-16,0 0 15,0-1-15,0 1 16,0 25 0,0 24-1,0-49 1,25 0 15,0 25-15,0-50-1,-25 24 1,24-24 0,-24 25-1</inkml:trace>
  <inkml:trace contextRef="#ctx0" brushRef="#br0" timeOffset="375116.0399">9401 15801 0,'0'24'31,"25"1"1,-25 0-17,0 0 1,0 0-1,25-1 1,-25 1 15,0 0-15,0 25 0,0-26-1,0 1 16,0 0-31,0 0 16,0 0 15,0-1-15,0 1 0,0 0 15,0-50 156,0 0-171,25 25 31,0 0 0,-1 0-47,-24-24 15,25 24 1,0 0 0,0 0-1,0 0 1,-1 0-1,-24 24 17,25-24-17,-25 25 1,25-25 0,-25 25-1,25 0 1,-25 24-1,25-24 1,-25 0 0,0 0 15,0 0-15,0 0-1,0-1 1,0 1 15,0 0 0,-25-25-15,25 25 0,-25-25-1,0 0 16,-24 0-15,24 25-16,0-25 16,-25 0-1,26 0 17,-1 0-17,0 0 1,0 0 31</inkml:trace>
  <inkml:trace contextRef="#ctx0" brushRef="#br0" timeOffset="376850.3355">9451 15776 0,'25'0'110,"0"0"-63,-1 0-32,1 0 16,0 0-15,0 0 0,0 0-1,-1 0 1,1 0 0,25 0-1,-25 0 1,-1 0-1,1-25 1,0 25 0</inkml:trace>
  <inkml:trace contextRef="#ctx0" brushRef="#br0" timeOffset="379725.2259">10170 16197 0,'25'0'141,"0"0"-125,0 0-1,-1 0-15,1 0 16,0 0-1,0 0 1,0 0 0,0 0-1,-1 0 17,1 0-1</inkml:trace>
  <inkml:trace contextRef="#ctx0" brushRef="#br0" timeOffset="385270.2685">10890 16148 0,'-25'0'0,"25"-25"15,0 0 1,0 0 15,0 1 0,0-1 16,0 0 0,25 0-16,-1 25 1,1 0 30,-25-25-46,25 25-1,0 0 1,0 0 15,-1 0-15,1 25-1,0 0 1,-25 0 0,0 0-1,0-1 1,0 26 0,0 0-1,0 24 1,0-24-1,0-26 1,-25 26 0,25 0-1,-25-25 1,1-1 15</inkml:trace>
  <inkml:trace contextRef="#ctx0" brushRef="#br0" timeOffset="389535.7712">10741 16098 0,'25'0'16,"-1"0"62,1 0-47,0 0-15,0 0 0,0 0 31,-1-25-47,1 25 31,0 0-16,-25-24-15,25 24 16,0 0 0,-25-25-1,24 25 1,-24-25 31,25 25-47,-25 25 172,25 0-157,-25-1 1,0 1 0,25 0-1,-25 0-15,0 24 16,0 1-1,0-25 1,0 0 15,0-1-15,0 1 0,0 25-1,25-25 1,-25 0-1,0-1 1,0 1 62,0 0 0,0 0 110,24-50-16,-24 0-172,0 0 0,25 1 15,0-125 1,0 99 0,-25-24-1,0 24 1,0 25-1,0-49 1,0 24 0,0-24-1,0 49 17,0 0-17,0 0 1,0 1-1,0-26 1,0 25 0,0 0-1,0 1 1,25 24 156,24 0-157,-24 0-15,0 0 0,25 0 16,49-25 0,0 25-1,-74-25 1,0 25-16,24 0 16,-24 0-1,0 0-15,0-25 16,-1 25-1,1 0 79,0 0-63</inkml:trace>
  <inkml:trace contextRef="#ctx0" brushRef="#br0" timeOffset="391504.4472">11510 16049 0,'0'24'94,"0"1"-78,0 0-1,0 0 1,0 0-16,0-1 16,0 1-1,0 25 1,0-25 0,25-25-1,-25 24 1,0-48 156,0-1-125,24 25-1,1 0-30,0 0 0,0 0-1,0 0 1,-1 0 15,1 0-15,-25 25-1,25-1 17,-25 1-17,0 0 1,25 0 0,-25 0-1,0 0 1,0-1-1,0 1 1,0 0 15,-25-25-15,25 25 0,0 0-1,-25-25 1,0 24 15,1-24 0,-1 0-15,-25 0 0,25 0-1,1 0 16,-1 0 16,0 0-31</inkml:trace>
  <inkml:trace contextRef="#ctx0" brushRef="#br0" timeOffset="392598.1551">11535 16024 0,'24'0'94,"1"0"-63,0 0-15,25 0 0,-26 0-16,76 0 15,-51 0 1,-24 0 15,0 0-15</inkml:trace>
  <inkml:trace contextRef="#ctx0" brushRef="#br0" timeOffset="393488.7469">12155 16321 0,'24'0'62,"1"0"-46,0-24-16,0 24 0,0 0 16,49-25-1,-49 25-15,24-25 16,-24 25-16,0 0 15,0 0 32</inkml:trace>
  <inkml:trace contextRef="#ctx0" brushRef="#br0" timeOffset="395332.4284">12899 16148 0,'0'-25'47,"-25"25"-32,25-25 1,0 0 0,0 1-1,0-1 1,0 0-1,0 0 17,0 0 46,25 25-16,0 0-46,-1 0 0,1 25-1,-25 0 1,25-25-1,-25 25-15,25 0 16,-25 24 15,0 50-15,0-74-16,0 25 16,0-1-16,0-24 15,0 50 1,-25-1-1,25-49 1,0 0 0,-25 24-1,0-24 1,25 25 0,-24-25-1,24-1 1,0 1 15,-25-25-15,0 0 46,0 0-46,0-25-1,25 1 1,-24 24 0,24-25-1,0 0 1,0 0 0,0 0 15,24 25-31,1 0 31,0 0-15,0 0-1,0 0 1,-1 0 0,1 0-1,0 0 1,0 0-1,-25 25 1,25-25 0,-1 25-1,1 0 1,-25 0 0,25-25-16,0 24 15,0-24-15,-1 0 31,-24 25-31,25-25 16,0 0 0,0 0-1</inkml:trace>
  <inkml:trace contextRef="#ctx0" brushRef="#br0" timeOffset="396851.3863">13395 16222 0,'0'25'47,"0"0"-31,0 0-1,0-1-15,0 1 0,0 0 16,25 25-16,-1-1 16,-24 1-1,25 0-15,0-1 32,-25-24-32,25 0 15,-25 0 1,25-1-1,-25-48 126,0-26-125,0-24-16,0-26 15,0 51-15,0-51 16,0 51 0,0-75-16,0 25 15,-25-1 16,0 26-15,-25-100 0,50 125-1,0-1-15,0 25 16,-24 25-16,24-24 62,24 24 48,1 0-110,0 0 15,25 0-15,-1 0 16,51 0 0,-51 0-1,26 0 1,-51 0 0,26 0 15</inkml:trace>
  <inkml:trace contextRef="#ctx0" brushRef="#br0" timeOffset="398408.5576">13841 16024 0,'0'25'78,"0"-1"-62,0 1-1,0 0-15,0 25 16,0-26-1,0 26 1,0-25 0,0 0-1,0-1 32,0-48 63,0-1-95,0 0 1,25 0-16,-25 0 15,25 25 1,0 0 15,0 0-15,-1 0 0,1 0-1,0 25 1,-25 25-1,25-50-15,-25 25 16,0-1-16,25 1 16,-25 0-1,24 25 1,-24-25 0,0-1-1,0 1 1,-24 0-1,-1 0 1,25 0 15,-25-25-15,0 0 46,0 0-30,1 0-17,-1 0 1</inkml:trace>
  <inkml:trace contextRef="#ctx0" brushRef="#br0" timeOffset="399471.0244">13841 15999 0,'25'0'47,"0"0"-47,0 0 16,0 0-1,24 0 1,26-25-1,-1 0 1,-49 25-16,24 0 16,-24 0-16,0 0 15</inkml:trace>
  <inkml:trace contextRef="#ctx0" brushRef="#br0" timeOffset="400174.1235">14387 16371 0,'0'0'0,"25"0"16,0 0-16,49-25 15,1 0 1,-51 1 0,1 24-1</inkml:trace>
  <inkml:trace contextRef="#ctx0" brushRef="#br0" timeOffset="401064.6934">14586 16173 0,'0'24'47,"0"1"-32,0 0 1,0 25-16,0-26 31,0 26-31,0 0 16,0-25-16,0-1 31,0 1 16,0 0-32,0 0 48,0 0 31,24-25-79,1 0 17</inkml:trace>
  <inkml:trace contextRef="#ctx0" brushRef="#br0" timeOffset="402892.7754">15007 15999 0,'0'-25'141,"-25"0"-126,25 1 1,0-1 0,0 0-1,0 0 1,0 0-1,0 1 1,25 24 15,0 0-15,0 0 0,0 24 15,-1-24-31,1 50 15,-25 0 1,50 24 0,-50 25-1,0-74 1,0 49 0,0-24-16,0 49 15,0-74-15,0 0 16,0 25-16,0-26 0,0 1 15,-25 25 1,0 24 0,0-24-1,1-25 1,-1-1 0,25 1 30,-25-25-46,0 0 94,0 0-78,1 0-1,-1-25 1,25 1 0,0-1 15,0 0 0,25 25 32,-1 0-63,1 0 15,0 0 1,0 0 0,0 0-1,-1 25 1,1-25-1,0 25 1,0-25 0,0 0-1,-25 24 1,24-24 0,1 0 15,0 0-16,0-24 1</inkml:trace>
  <inkml:trace contextRef="#ctx0" brushRef="#br0" timeOffset="403970.8624">15478 15677 0,'25'24'62,"0"1"-46,0 0-16,0 49 15,-1-49-15,51 99 16,-25-74 0,-50-25-1,24 49-15,1-49 16,0 74-1,-25-49 1,50 49 0,-50 25-1,0-50 1,0-24 0,0-25-1,0 0 1,0-1-1,0 1-15,0 0 16,0 0 15,0 0 32,-25-25-32</inkml:trace>
  <inkml:trace contextRef="#ctx0" brushRef="#br0" timeOffset="404783.3301">16148 16222 0,'50'0'47,"-25"0"-31,-1 0-16,1 0 15,0 0-15,25 0 16,-1-25-1,-24 1 17,0 24-17</inkml:trace>
  <inkml:trace contextRef="#ctx0" brushRef="#br0" timeOffset="405658.279">16198 16520 0,'25'0'47,"-1"0"-32,26 0-15,-25 0 16,0 0-16,-1 0 16,26 0-16,0 0 15,-26 0-15,26 0 16,0 0-1,-26 0 1,1 0 0</inkml:trace>
  <inkml:trace contextRef="#ctx0" brushRef="#br0" timeOffset="409048.8051">348 17041 0,'24'0'94,"1"0"-94,0 0 31,0 0-31,0 0 15,49 0 1,-49 0 0,0 0-1,-1 0 32,1 0-47,0 0 31,0 0 1</inkml:trace>
  <inkml:trace contextRef="#ctx0" brushRef="#br0" timeOffset="410025.9214">348 17289 0,'24'0'47,"1"0"-32,0 0 1,0 25-16,0-25 15,-1 0-15,1 0 16,25 0 0,24 0-1,-49 0 1,25 0 0</inkml:trace>
  <inkml:trace contextRef="#ctx0" brushRef="#br0" timeOffset="411400.8803">1092 16942 0,'25'0'31,"-1"0"-15,1 0 0,0 0-1,49 24 1,-24 1-1,49-25 1,-74 0 0,25 0-16,-26 25 15,1-25 32,-25 25 0,0 0 16,0-1-48,0 1 1,0 25-1,0 74 1,-25-25 0,25-74-16,0 49 15,-24-49 1,24 0-16,0 0 16,-25 0-1,25-1 1</inkml:trace>
  <inkml:trace contextRef="#ctx0" brushRef="#br0" timeOffset="412166.47">1166 17413 0,'25'0'0,"0"0"16,24 0 0,26 0-1,-1 0 1,1 0 0,-26 0-1,-24 0-15,0 0 16,0 0-1,-1 0-15,1 0 16,0 0 0,0 0-1</inkml:trace>
  <inkml:trace contextRef="#ctx0" brushRef="#br0" timeOffset="413041.4362">2010 17413 0,'24'0'125,"1"0"-125,0 0 15,0 0 1,24 0-1,1 0-15,0 0 32,-26 0-17,1 0 1,0 0 0,0 0 15,0 0-16,-1 0 1,1 0 0</inkml:trace>
  <inkml:trace contextRef="#ctx0" brushRef="#br0" timeOffset="414260.1236">2233 17214 0,'0'25'110,"0"0"-95,0 0 1,0 0-16,0-1 15,0 1 1,0 0 0,0 0 31,0 0-16,0-1 0,0 1 16,25-25 47,-25 25-47,0 0-16,0 0 78</inkml:trace>
  <inkml:trace contextRef="#ctx0" brushRef="#br0" timeOffset="416010.0817">2778 17016 0,'25'0'46,"0"-25"-30,0 25 0,0 0-16,-1 0 15,1 0 1,0 0 0,0 0-1,0 0-15,-25 25 47,25 0-31,-25 0 15,0-1-31,0 26 16,0 24-1,-25-49 1,25 25-1,-25-50 1,0 25 0,0-1 46,0-24-46,25 25-1,-24-25-15,-1 25 16,0-25 15,50 0 94,0-25-109,-1 25 0,1 0-16,0 0 31,0 0-16,0 0 1,0 0 0,-1 0-1,1 0 1,-25 25 15,25-25-31,-25 25 16,0 0-1,25-25 1,-25 49 0,0-24-1,25 0 1,-25 0 0,0 0-1,0-1 1,-25 1-1,0-25 1,25 25 0,-74-25-1,49 25-15,-50-25 16,50 0-16,-24 0 16,-1 0-1,1 0 1,24 0-1,0 0 1,0 0 0,0 0 15</inkml:trace>
  <inkml:trace contextRef="#ctx0" brushRef="#br0" timeOffset="418166.815">3498 17239 0,'0'0'0,"0"50"0,25-25 16,-25-1-16,0 26 0,24-25 15,-24 49 1,0-24-16,0-25 16,0 24-16,0-24 15,0 0 1,25 0 0,-25 0-1,0-1 16,25-24-15,-25 25 31,25-25 0,-25-25 15,25 1-46,-25-26-16,0-24 16,0-1-16,49-49 15,-24-74 1,0 148-1,-25 0 1,0 26 0,0-1 15,0-25-15,0 25-1,0-24 1,0 24-1,0-25 1,0 1 0,0 24-1,0 0 17,-25 25-17,50 0 110,0 0-125,-1 0 16,1 0-1,25 25 1,-1-25 0,-24 0-16,75 0 15,-76 0-15,51 25 16,-26-25 0,26 0-1,-50 25 1,-1-25-16,1 0 15,0 0-15,0 0 32,0 0-1</inkml:trace>
  <inkml:trace contextRef="#ctx0" brushRef="#br0" timeOffset="420119.8679">4019 17165 0,'0'25'78,"0"-1"-62,0 1-16,0 0 15,0 25 1,0-1 0,0 1-1,0-25 1,0-1 15,0 1-15,0 0-1,0 0 48,0-50 62,0 0-94,0 0 0,25 25-31,-25-24 16,49-1 0,-24 0-1,0 25 1,0 0-1,-1 0 17,1 0-1,0 0-15,-25 25-16,25-25 15,0 25 1,-25-1-1,24 1 17,-24 0-17,25-25 1,-25 25 0,0 0-1,0 24 1,0-24-1,0 0 1,0 0 0,0 0-1,-25-25 1,1 24 0,-1 1-1,0-25 1,0 0 15,0 0 0,1 0-15,-1 0 0,0 0-1,0 0 1,0 0-1,1 0 64</inkml:trace>
  <inkml:trace contextRef="#ctx0" brushRef="#br0" timeOffset="421166.6784">4019 17140 0,'25'0'94,"-1"0"-94,1 0 0,0 0 16,0 0-1,0 0-15,24-25 16,-24 25-16,0 0 47</inkml:trace>
  <inkml:trace contextRef="#ctx0" brushRef="#br0" timeOffset="422458.8221">4713 17438 0,'25'0'78,"0"0"-63,0 0-15,24 0 16,1 0-16,74 0 16,0 0-1,-74 0 1,-26 0-16,1 0 15,0 0 1</inkml:trace>
  <inkml:trace contextRef="#ctx0" brushRef="#br0" timeOffset="426634.1683">5805 17140 0,'49'0'94,"-24"0"-79,0 0-15,0 0 0,-25 25 16,24-25 0,26 0-1,-25 0 1,0 25 0,-1-1 15,-24 1-16,0 0 17,0 0-17,0 24 1,0-24 0,-24 25-1,-1-25 1,0-1-1,0-24 17,25 25-32,-25-25 31,1 0 0,-1 0-15,50 0 156,-1 0-157,1 0-15,0 0 16,0 0 0,0 0-1,-1 0 1,26 0 15,-25 0-15,0 0 31,-25 25-32,0 0 1,25-25-1,-25 25 1,0 0 0,0-1 15,0 1-15,0 0 15,-25-25-16,0 25-15,0 0 16,0-25 0,0 24-1,1-24-15,24 25 16,-50-25 0,25 0-1,-24 0 1,24 0-16,0 25 15,0-25 1,0 0-16,-24 0 16,-1 0-1,25 0 1,1 0 0</inkml:trace>
  <inkml:trace contextRef="#ctx0" brushRef="#br0" timeOffset="427721.1835">6747 17587 0,'25'0'47,"0"0"-32,0 0 1,-1 0-1,1 0 1,0 0-16,0 0 0,24 0 16,1 0-1,-25 0 17,0 0-17</inkml:trace>
  <inkml:trace contextRef="#ctx0" brushRef="#br0" timeOffset="428986.7432">6896 17363 0,'0'25'62,"0"25"-46,25-26-16,-25 1 15,0 0 1,0 0 0,0 25-1,0-26 1,0 1 0,0 0 46,0 0-15,0 0 15</inkml:trace>
  <inkml:trace contextRef="#ctx0" brushRef="#br0" timeOffset="434783.4095">7442 17239 0,'0'-25'15,"25"25"79,-1 0-63,1 0-15,0 0-16,0 0 31,0 0-15,-1 0-1,1 0-15,0 0 16,-25 25 15,25-25 1,-25 25-17,0 0 1,0 0-1,0-1 1,-25 1 0,25 0-1,-25-25 1,0 0 15,25 25-15,0 0 31,-24-25-47,-1 49 15,0-49 17,25-25 139,25 25-139,0 0-32,-1 0 15,1 0-15,0 0 16,25 0 0,-26 0 15,1 0-16,0 0 1,0 25 0,0-25-1,-25 25 1,24-25 0,-24 25-1,0 0 1,0 0-1,0-1 1,-49 1 0,24 0-1,0 0 1,0-25 0,1 0-1,-1 0 16,0 0-15,-49 0 0,49 0-1,-25 0 1,25 0 0,1 0-1,-1 0 1,0 0-1</inkml:trace>
  <inkml:trace contextRef="#ctx0" brushRef="#br0" timeOffset="436408.374">8087 17314 0,'24'24'16,"-24"1"-1,0 0-15,25 0 16,0 24 0,0 26-1,0-25 1,-25-26-16,0 1 16,25-25-16,-25 25 15,0 0 1,0 0-1,24-25-15,-24 24 16,0 1 31,25-25 31,-25-25-62,25 25-16,-25-74 15,25 0 1,-25-26 0,25 51-1,-25-26 1,0 26-1,0 24-15,0-25 16,0 25 0,0-24-16,-25-1 31,0 1-15,25 24-1,0 0-15,0 0 16,-25 25-1,50 0 95,0 0-95,0-25-15,24 25 0,26 0 16,24-24 0,-50 24-1,51 0 1,-51-25-16,26 0 16,-1 25-1,0 0 1,-49-25-1</inkml:trace>
  <inkml:trace contextRef="#ctx0" brushRef="#br0" timeOffset="438236.4326">8632 17314 0,'0'24'110,"0"1"-95,0 0-15,0 0 16,0 24 0,0 26-1,0-50 1,0 24-1,0-73 173,25 24-188,-25-25 16,25 25-16,-25-25 15,0 0-15,25 0 16,-25 0 15,25 25-31,-1 0 31,1 0-15,0 0 0,0 0 15,0 0-16,-1 25 1,-24 0 0,25 0-1,0 0 1,-25 0 0,0 24-1,0-24 1,0 0-1,0 24 1,0-24 0,0 0-1,0 25 1,-25-50 0,0 24-1,1-24 1,-1 0 31,0 0-32,0 0 1,0 0 0,1 0-1,-1 0 1,0 0 15</inkml:trace>
  <inkml:trace contextRef="#ctx0" brushRef="#br0" timeOffset="439377.0172">8707 17314 0,'25'0'125,"-1"-25"-125,1 25 15,0 0 1,25 0 0,-26 0-1,1 0 110,0 0-109,0 0 0,0 0-16,24 0 15,-24 0 1,0 0-1</inkml:trace>
  <inkml:trace contextRef="#ctx0" brushRef="#br0" timeOffset="440470.7268">9550 17363 0,'25'0'78,"0"0"-78,24 0 16,-24 0-1,0 0-15,25-25 0,24 1 16,-24 24 15,-1 0-15</inkml:trace>
  <inkml:trace contextRef="#ctx0" brushRef="#br0" timeOffset="441595.6679">9575 17611 0,'25'0'79,"0"0"-79,24 0 0,1 0 15,-1 0 1,26 0-1,-26 0 1,-24 0 0</inkml:trace>
  <inkml:trace contextRef="#ctx0" brushRef="#br0" timeOffset="443095.631">10443 17115 0,'0'25'94,"0"0"-78,0 0-16,25-1 0,-25 1 15,0 74 1,0-49 0,0 0-1,0-26 1,0 1-1,0 0 1,0 0 15,0 25-15,0-26 0,0 1-1,0 0 1,0 0-16,0 0 15,25-25 110,24-25-109,-49 0-16,25 25 0,25-25 16,-1-24-1,-24 49 17,0 0-32,0 0 46</inkml:trace>
  <inkml:trace contextRef="#ctx0" brushRef="#br0" timeOffset="444003.0139">10741 17214 0,'0'25'15,"0"25"-15,0-1 16,0 1-16,0-25 16,0 24-16,0 26 15,0-25-15,25-1 16,-25 1 0,0 49-1,0-25 1,24-24 15,-24 24-15,25-49-1,-25 0 17,25-25-1,-25 25-16,0 0 17</inkml:trace>
  <inkml:trace contextRef="#ctx0" brushRef="#br0" timeOffset="445112.3451">11212 17537 0,'25'0'94,"0"0"-79,-1 0 1,1 0 0,25 0-16,24 0 15,1 0 1,-26 0-16,1 0 15,-25 0 1,0 0-16,-1 0 16,1 0 15</inkml:trace>
  <inkml:trace contextRef="#ctx0" brushRef="#br0" timeOffset="446065.4365">11435 17190 0,'0'24'46,"0"1"-30,0 0 0,0 0-16,0 24 15,0 1 1,0 0 15,0-1-15,0 1-1,0-25 1,25 0 0,-25 49-1,0-24 1,25-26 0,-25 1-1,0 0 1,0 0 15</inkml:trace>
  <inkml:trace contextRef="#ctx0" brushRef="#br0" timeOffset="448580.9769">12676 17140 0,'-25'0'47,"0"0"-31,25-25-16,-25 25 15,-24 0 1,24 0 0,0 0-1,-25 0 1,25 0 15,1 0-15,-1 25-1,-25 49 17,25 1-17,1-75-15,24 49 16,-25-49-16,0 50 16,25 24-1,-25 1 1,0-1-1,25-24 1,0-25 0,0 0-16,0 24 15,0-24-15,0 0 16,25 24 0,0-24-1,0-25 16,0 25-31,-1-25 32,26 0-17,49 0 1,-49 0 0,-25 0-16,24 0 15,-24 0-15,25 0 16,-1-25-1,26 0 1,-75 1 0,25-26-1,-1 25 1,-24 0 0,0 1 15,0-1-31,0 0 31,-24 25-15,-1-25-1,0 25 1,0-25 0,-24 1-1,-1-1 1,25 25-16,-24 0 15,24 0 1,0 0 15,0 0 1,0 0-32,0 49 15,1-49 1,-26 50-1,25-50 17,25 25-32,-25-25 31,25 25 94,-24-1-31,-1 1-79,25 0 1,-25 0 0,25 0 46</inkml:trace>
  <inkml:trace contextRef="#ctx0" brushRef="#br0" timeOffset="451346.4984">13072 17388 0,'0'25'16,"0"0"0,0 24 15,0-24-31,25 50 15,-25-26-15,0-24 16,0 0-16,25 24 16,-25-24-16,0 0 31,0 0 0,0 0-15,25-25-16,0 24 15,-25 1 1,24-25 0,-24 25-1,0 0 1,25-25 0,-25-25 77,0 0-77,25-24-16,-25-26 0,50 1 16,-26-75-1,1-25 1,0 100-1,-25 49-15,0 0 16,0 0 0,0 1-16,0-1 15,0-50 1,0 51 0,0-1-1,0 0 16,0 0-15,-25 0 0,0 25-1,25-24 1,25 24 171,0 0-187,0 0 16,24 0 0,1 0-1,25 0 1,-26 0 0,-24 0-16,49 0 15,-49 0-15,0 0 16,25 0-1,-26 0 1,1 0 47,0 0 249,0 0-312,0 0 16,-1 0-1,26-25 1,-25 25-16,0 0 16,-1 0-16,1 0 15,0 0 1,0 0-1,0 0 1,-1 0 0,1 0-1,0 0 1,0 0 0,0 0-1,-1 0 48</inkml:trace>
  <inkml:trace contextRef="#ctx0" brushRef="#br0" timeOffset="453393.2779">13742 17239 0,'0'25'94,"0"0"-63,0 0 0,0-1-15,0 26-1,0-25 1,0 49 0,0-49-1,0 0 1,0 0 0,0-50 155,0 0-155,0 0 15,25 25 1,0 0-17,0 0 1,-1 0-1,1 0 1,0 0-16,0 0 16,0 25-1,-1-25 1,-24 25 15,25 0-15,-25 0-1,0-1 17,25-24-17,-25 25 1,0 25 0,0-25-1,0-1 1,0 1-1,0 0-15,0 0 32,0 0-17,0-1 1,-25-24-16,0 25 31,1-25 0,-1 25-15,0-25 0,0 0-1,0 0 1,1 0 0,-1 0 15,0 0-16,0 0 1,0 0 15,1 0 1</inkml:trace>
  <inkml:trace contextRef="#ctx0" brushRef="#br0" timeOffset="454637.038">13767 17264 0,'25'0'47,"0"-25"-31,-1 25-1,1 0 1,74-25 0,-49 25-1,0-24 1,-1 24-1,-24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2-06T03:04:25.1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496 6796 0</inkml:trace>
  <inkml:trace contextRef="#ctx0" brushRef="#br0" timeOffset="2156.1933">695 6152 0,'0'-25'156,"0"0"-125,0 0-15,-25 25-16,25-25 31,-25 25-15,0 0 15,1 0-15,-1 0 46,0 0-15,25 25-31,-25-25-1,0 25-15,25 0 16,-24 0 0,24-1-1,-25 26 1,25-25 15,0 0 0,0-1-15,0 1 0,25-25-1,-1 0 1,1 0 0,0 0-1,0 0 1,0 0 15,-1 0-31,1 0 31,0 0-15,-25-49 0,25 24-1,0 0 1,-25 0-1,0 0 1,0 1 47,0 48 140,0 1-188,24 0-15,-24 0 16,0 0 15,0-1 0,25-24 110,-25 25-110</inkml:trace>
  <inkml:trace contextRef="#ctx0" brushRef="#br0" timeOffset="3343.6567">769 5779 0,'0'25'78,"25"-25"-62,-25 25-16,25 0 15,25 25 1,-1-1 0,1-24-1,-50 25 1,25-26-16,-1 26 16,-24-25-1,0 0-15,0 24 16,0 26-1,0-26 1,0 26 0,0-51-1,-24-24-15,24 25 16,-25 0 0,25 0-1,-25-25 1,25 25-1</inkml:trace>
  <inkml:trace contextRef="#ctx0" brushRef="#br0" timeOffset="9787.3311">1290 6003 0,'0'-25'15,"0"0"63,25 25 0,0 0-31,0 0 16,-1 0-32,1 25-15,0-25-1,-25 25 1,25-25 0,-25 25-16,25-25 31,-25 24-31,0 1 15,0 0 48,0 0 15,0 0-47,-25-25 16,25 24-47,0 1 31,-25-25 1,25 25-32,-25-25 31,0 0 0,25-25 94,0 0-109,25 25 15,0 0-15,-25-24 15,25 24-15,0 0-1,-1 0 16,1 0-15,50 24 0,-51-24-1,1 25 1,0 0 0,0 0-1,-25 0 1,25-25-1,-25 24 1,24 1 15,-24 0 1,0 0-17,0 0 1,0-1-1,0 1 1,0 0 0,-24-25-1,24 25 1,-25-25 0,0 25 15,-25-25-16,1 24 1,24 1 0,-25-25-1,26 0 1,-1 0 15,0 0-15,0 0-16,0 0 15,1 0 17,-1 0-1,25-25-31,-25 25 16</inkml:trace>
  <inkml:trace contextRef="#ctx0" brushRef="#br0" timeOffset="11625.1754">1935 6152 0,'0'24'63,"0"1"-32,25-25-15,-25 25-16,0 0 15,0 24 1,25-24 0,-25 0-1,0 0 1,25 0-16,-25-1 16,0 1-1,24-25 1,-24 25-1,0 0 1,0 0 0,25-1-1,0-24 1,-25 25 0,0-50 124,0 1-124,0-1-1,0 0-15,0-25 0,0 1 0,0-50 16,0 49 15,0 25-31,0-24 16,0 24-16,0 0 16,0 0-1,-25 0 1,25 1 15,0-1 16,0 0-31,0 0-1,0 50 63,25-25-78,0 0 16,24 0 0,-24 0-16,0 0 15,74 0 1,-24 0-1,-26 0-15,50 0 16,-74 0-16,74 0 16,-49 0-1,49 0 1,-49-25 0,-1 25-16,-24 0 15,0 0 1</inkml:trace>
  <inkml:trace contextRef="#ctx0" brushRef="#br0" timeOffset="13541.0618">2481 6152 0,'0'-25'15,"0"0"63,25 25-46,-1 0 30,1 0-62,0 0 16,0 0-16,0 0 15,-1 0 1,1 0 0,-25 25-1,25-25 1,-25 25 15,0-1 0,0 1-15,0 0 0,0 0 15,0 0-16,0-1 1,-25 1 0,0-25-16,25 25 15,-24-25 1,24 25 0,-25 0-1,0-25 63,0 0-62,0 0-16,1 24 16,-1-24-16,0 0 46,0 0 33,0 0-79,1 0 15,-1 0 1,0 0-1,0 0 17,0 0-1,25-24 0,0-1-15,25 25-1,0 0 1,0 0 0,24 0-1,-24 0 1,0 0 0,0 0 15,0 0-16,-1 0 17,-24 25-17,25-25 1,0 0 0,0 0-1,-25 24 1,25-24-1,-1 0 1,1 0 0,0 0-1,0 0 1,24 0 0,1 0-1,0 0 1,-1 25-1</inkml:trace>
  <inkml:trace contextRef="#ctx0" brushRef="#br0" timeOffset="14322.2824">3299 6325 0,'25'0'31,"0"0"16,0 0-47,24 0 0,-24 0 16,25 0 0,24 0-1,-24 0 1,-25-25-16,-1 25 15,1-24 1,0 24 15</inkml:trace>
  <inkml:trace contextRef="#ctx0" brushRef="#br0" timeOffset="15181.6237">3498 6052 0,'0'25'63,"0"0"-47,0 0-1,0 0-15,0-1 16,0 1-16,0 0 15,0 25 1,0-26 0,0 1-1,25 0 1,-25 0-16,0 24 16,24-24-1,-24 0 16,25 0-15</inkml:trace>
  <inkml:trace contextRef="#ctx0" brushRef="#br0" timeOffset="16212.8624">4093 6102 0,'0'25'63,"0"0"-48,0-1-15,0 1 16,-25 74-1,25-49 1,0 0 0,0-1-1,0-24 1,0 0 15,0 0-31,0 24 16,0 26-1,0-51 1,25 26 15,-25-25-15,0-50 62</inkml:trace>
  <inkml:trace contextRef="#ctx0" brushRef="#br0" timeOffset="18150.2698">4316 6251 0,'0'25'47,"0"-1"-32,0 26 16,0-25-31,0 0 16,0-1 15,0 1-31,0 0 16,0 0 0,25 0 15,-25-1-31,0 1 31,25-25-15,-25 25-1,25 0 1,0-25 0,-25 25-1,24-25 1,1 24-1,0-24 1,0 0 0,0 0-1,-1 0 1,51-49 0,-50 24-1,-1 25-15,1-25 16,-25 0-16,25 1 15,-25-1 1,25 25 0,-25-25 15,0 0-31,0 0 31,0 1-31,0-1 16,0 0-1,0 0 1,-25-24 0,0-1-1,0 25 1,1 0 0,-1 1-1,0 24 1,0 0-1,0 0 1,25-25 0,-24 25-16,-1 0 31,0 0-15,0 0 30,0 0-30,1 0 47,-1 0-17,0 0-14,0 0-32,0 25 15,1-25 17,24 24-1</inkml:trace>
  <inkml:trace contextRef="#ctx0" brushRef="#br0" timeOffset="20118.9468">5061 6226 0,'0'25'47,"24"24"-32,1-24 1,-25 25-16,0-25 0,25 49 15,-25-24 17,25-1-17,-25-24 1,0 0 0,25 0-1,-25-1 16,24-24 1,-24 25-17,25 0 1,-25 0 31,25-25 0,-25-25-16,0 0-31,0 0 16,0-49-1,0 0 1,0-75-1,0 74 1,-25 51 0,25-51-1,-25 50 1,1-49 0,-1 24-1,0 50-15,25-24 16,0-1-1,-25 25 17,25-25 46,25 25 0,0 0-78,0 0 16,-1 0-1,76 0 1,-26 0-1,25 0 1,-49 0 0,24-25 15,-49 25-15,0 0-16,0 0 15,-1 0-15,26 0 16,-25 0-1,24-25 1,-24 25 0,0 0-1,0 0 1,0 0 0,-1 0-1,1 0 63</inkml:trace>
  <inkml:trace contextRef="#ctx0" brushRef="#br0" timeOffset="33819.4003">5532 6251 0,'0'-25'141,"0"0"-125,0 0-1,25 25 16,-1-24-15,1 24 0,-25-25-1,25 25 1,-25-25-16,25 25 16,0 0-1,-25-25-15,24 25 31,1 0-31,0 0 32,0 0-1,0 0-15,-1 0-1,1 25 1,0-25-1,-25 25 1,25-25 0,-25 25-1,0-1 1,0 1 0,0 0-1,0 0 1,0 49-1,0-24 1,-25-25 0,25 24-1,0-24-15,-25 0 16,25 0 0,-25-25-16,25 49 15,0-24-15,-49 0 16,49 0-1,-25 24 1,0-24 15,0-25 63,1 0-94,-1 0 31,0 0-15,0 0 0,0 0-1,1 0 16,24-25 1,0 0-17,0 1 17,24 24 46,1 0-47,0 0 0,0 0-31,0 0 16,-1 0-1,-24 24 1,25 1 0,0-25-1,0 0 1,-25 25-16,25-25 16,-1 0-16,1 0 15,0 0 1,0 25-1,0-25 1,-1 0 31</inkml:trace>
  <inkml:trace contextRef="#ctx0" brushRef="#br0" timeOffset="34647.4868">6301 6176 0,'25'0'94,"-1"0"-79,-24 25-15,25-25 16,0 25 0,25-25-1,-26 0 1,26 25-1,-25-25-15,24 0 16,-24 0 0,25 0-1</inkml:trace>
  <inkml:trace contextRef="#ctx0" brushRef="#br0" timeOffset="35506.8095">6251 6474 0,'25'0'15,"0"0"1,24 0-16,1 0 31,0 0-15,-1 0-1,-24 0-15,0 0 16,0 0-16,-1 0 16,26 0-1,0 0 1,-26 0-1,1 0-15,0 0 16,0 0 15</inkml:trace>
  <inkml:trace contextRef="#ctx0" brushRef="#br0" timeOffset="36928.6613">7045 6424 0,'0'-24'16,"25"-1"-1,-1 25 1,-24-50-16,50 1 16,-25-26-1,0 26 1,0-1-1,-25 25 1,0 0 15,0 1-15,0-1 0,0 0-1,0 0 1,0 0-16,0 1 15,-25 24 17,25 24 93,0 1-125,0 25 15,0-25 1,0 24-16,0-24 16,0 74-1,0-49 1,0-1-1,0 1 1,0-25 0,0 24-1,0-24-15,0 25 16,0-25 0,0-1-1,0 1 1,0 0-1,0 0 32</inkml:trace>
  <inkml:trace contextRef="#ctx0" brushRef="#br0" timeOffset="38694.2163">7516 5953 0,'25'0'47,"0"0"-31,0 0 0,-1 0-1,26 0 1,-25 0-1,24 25 1,-24-25 0,-25 25-1,0 24 1,0-24 0,0 25-1,0-25 1,0-1-1,0 26 1,-25-50 0,25 25 15,-24-25-31,-1 25 47,0-1-32,25 1 1,-25-25 0,0 0-1,50 0 126,-25-25-141,25 25 16,0 0-1,0 0-15,-1 0 16,1 0-1,0 0-15,0 0 16,0 0 0,-1 25-1,1 0 1,-25 0 0,25-25-1,-25 49 1,25-49-1,-25 25 1,0 0 0,0 0-1,0 0-15,0-1 16,0 1 0,-25 25-1,25-1 1,-25-24-16,0-25 15,1 50 1,-1-50 0,-50 25-1,51-25 1,-1 0 0,0 0-1,0 0 1,-24 0-1,24 0 1,-25 0 0,25 0-1,1 0-15,-1 0 32,25-25-32,0 0 31</inkml:trace>
  <inkml:trace contextRef="#ctx0" brushRef="#br0" timeOffset="41976.5679">8186 6127 0,'0'25'31,"0"-1"0,0 1-31,25 0 16,-25 0 0,0 0-16,25-1 15,-25 1 1,0 0 0,0 0-1,24 0-15,-24 24 16,25-24-1,-25 25 1,25-26 0,-25 1-16,0 25 15,25-50 1,-25 25-16,0-1 31,0 1 16,0-50 62,0 1-93,0-1-16,0 0 16,0 0-16,0 0 15,0-99 1,0 75-16,0-75 16,0 99-16,0-25 15,0 26 1,0-26-1,0 25 1,0 0 0,0 1-1,0-26 1,0 25 0,0 0 15,49 25 125,-24-24-140,0 24-16,25 0 15,-26-25-15,76 0 16,-1 25 0,-50 0-1,26 0 16,-26 0-15,1 0 0,-50-25-1,25 25-15,0-25 16,-1 25-16,1 0 31,0 0 297,0 0-328,0 0 16,-1 0-16,51 0 16,-50 0-16,24 0 15,-24 0-15,50 0 16,-51 0-1</inkml:trace>
  <inkml:trace contextRef="#ctx0" brushRef="#br0" timeOffset="57577.9144">8632 6201 0,'0'-25'31,"0"1"0,0-1 1,-24 25-32,24-25 47,0 0-1,0 0 64,24 25-95,-24-24 1,25 24-16,0 0 16,0 0-1,0 0 1,-1 0 0,1 0 46,0 24-62,-25 1 31,25-25-15,-25 25 0,25-25-1,-25 25 1,0 0-1,0-1 1,0 1 0,0 25-1,0-25 17,0-1-17,0 1 1,0 0-1,0 0 1,0 0 0,0-1 15,0 1-31,-25 0 16,25 0 15,0 0-16,-25-1 17,0 1-1,0-25 47,25 25-62,-24-25-16,-1 0 15,0 0 1,0 0 0,25 25-1,-25-25 16,1 0 16,-1 0-31,0 0 46,25-25 17,25 25-17,0-25-62,-1 25 16,1 0 31,0 0-32,0 0 1,0 0-1,-1 0 17,1 0-17,0 0 1,0 0 0,0 0-1,24 25 1,-24-25 31,0 0-16,0 0 0,-1 0-31,1 0 31,0 0-15</inkml:trace>
  <inkml:trace contextRef="#ctx0" brushRef="#br0" timeOffset="58812.2344">9798 6325 0,'25'0'156,"0"0"-140,0 0-1,-1 0-15,26 0 16,0 0-16,-26 0 15,1 0 1,25 0 0,-25 0-1</inkml:trace>
  <inkml:trace contextRef="#ctx0" brushRef="#br0" timeOffset="60154.4456">9823 6573 0,'25'0'125,"0"0"-125,-1 0 15,1 0 1,0 0 0,0 0-16,0 0 15,24 0-15,-24 0 16,0 0 0,24 0-1,-24 0 1</inkml:trace>
  <inkml:trace contextRef="#ctx0" brushRef="#br0" timeOffset="62725.4515">10418 6300 0,'25'25'47,"-25"0"-47,25 0 15,0 0 1,0 49-1,-1 0 1,1 1 0,-25-50-1,25-1 1,-25 26 0,25-25-1,0 0 1,-25-1 15,0 1-31,24-25 16,-24-25 156,0 1-172,0-26 15,0 25 1,0-24-16,0 24 15,0-74 17,0-1-17,0 1 1,0 74 0,0-24-16,0 24 15,0-25-15,0 26 16,0-26-1,0 25 1,-24-24 0,24 24-16,-25 0 15,25 0 1,0 0 31,0 1-32,0-1 79,25 25 125,-1 0-219,1 0 16,0 0-16,25 0 15,49 0 1,0 0-1,25 0 1,-99 0-16,49 0 16,-24 0-16,-1 0 15,51 0 1,-1 0 15,-49 0-15,24-25-1,-24 0 1,-26 0 0,1 25 281,25-25-282,-1 25-15,26-24 16,148-1-1,-124 25-15,50 0 16,-75-25-16,150 0 16,-26 25-1,1-25 1,-26 25 0,-98 0 15,-26 0-16,1 0 1,-1 0 0,-24 0-1,25 0 1,-25 0 0,0-24-1,-1 24 1</inkml:trace>
  <inkml:trace contextRef="#ctx0" brushRef="#br0" timeOffset="65242.6471">10989 6152 0,'0'49'109,"0"-24"-93,25 0-16,-25 0 15,0-1 1,24 1 0,-24 0-1,0 0 1,25 24 0,0-24-1,-25 0 1,0 0-1,25 0 1,-25-1 0,0 1-1,25 0 17,-25 0 14,0 0 33,0-1-48,24-24-16,-24 25 1,0 0 15,0 0 1,0 0 436,0-1-452</inkml:trace>
  <inkml:trace contextRef="#ctx0" brushRef="#br0" timeOffset="67772.764">11733 6251 0,'0'-25'62,"-25"25"-62,25-25 47,-25 25-16,1 0 16,-1 0 16,0 0-16,25 25 15,-25-25-62,25 25 31,-25-25-15,25 25 15,-24-25-31,24 24 16,0 1 0,-25 25-1,25-25 1,0-1-1,0 1-15,0 0 32,0 0-17,0 0 1,0-1 0,0 1-1,0 0 1,0 25-1,25-26 1,-25 26 0,24-50-1,-24 25-15,25-25 16,-25 25-16,0-1 16,50-24-1,-50 25-15,25-25 16,-25 25-1,24-25 1,1 0 15,0 0 1,0 0-17,0 0 1,-1-25-1,1 25 1,-25-25 0,0 1-16,25 24 15,-25-25 17,0 0 14,0 0-14,0 0-1,-25 25-15,0-24-1,1 24 1,24-25-1,-25 25 1,0 0 0,0 0-1,0 0 1,1 0 15,-1 0 94,25 25-109,-25-25-16,25 24 31,0 1 16,0 0 31,0 0-47,0 0 32,0-1-1</inkml:trace>
  <inkml:trace contextRef="#ctx0" brushRef="#br0" timeOffset="70350.805">12328 6226 0,'-25'0'172,"1"-25"-157,-1 25 17,0 0-17,0 0 16,0 0-15,1 0 0,-1 0 15,0 0-15,0 0-1,0 0 1,1 25-16,24 0 15,-25-25-15,0 25 16,0-1 0,25 26-1,-25-25 1,25 0 0,0 24-1,0-24 16,0 0-15,25 0 0,25-1-1,-50 1-15,25 0 16,-1-25-16,1 0 31,0 25-31,0-25 16,0 0-1,24 0 1,-49-25 0,25 25-16,-25-50 15,25 50-15,-25-24 16,0-1 0,25-25-1,-25 25 16,0 1 1,0-1-17,0 0 17,0 0-32,0 0 31,0 50 78,0 0-93,0 0-16,0 0 15,0-1 1,24 1 0,-24 0-16,0 0 15,0 0-15,25-1 16,-25 1 0,0 25-1,0-25 1,0 24-1,0-24 1,0 0-16,0 0 16,0-1-1,0 1 1,0 0 15,0 0-31,0 0 31,0 0 1,0-1 93,-25 1-110,1-25 1,-1 0-16,0 0 62,0 0 126,25-25-157,-25 25-15,25-24 62,-24 24-62</inkml:trace>
  <inkml:trace contextRef="#ctx0" brushRef="#br0" timeOffset="71296.5421">12775 6573 0,'0'25'110</inkml:trace>
  <inkml:trace contextRef="#ctx0" brushRef="#br0" timeOffset="73504.7794">13221 6325 0,'-25'0'109,"25"-25"-77,0 1-17,0-1 16,0 0 1,25 25 93,0 25-110,0 0 1,-25-1-16,25 1 16,-1 50-1,-24-26 1,0-24-1,0 0 1,0 0-16,25 24 16,-25 1-1,0 49 1,0-49 0,0-26-16,0 1 15,0 0-15,-25 0 16,25 0-1,-24 24 1,24-24 0,-25-25 15,25 25-15,-25-25 30,0 0-30,0 0 15,1 0-15,-1 0 15,25-25 16,0 0-16,0 1-31,0-1 47,25 25 16,-1 0-48,1 0 1,0 0 0,25 0-1,-26 0 1,1 0-1,0 0 1,0 25 0,0-25-1,-25 24 1,24-24 0,1 0-1,0 0 1,0 25-1,0-25 17,0 0 15,-1 0-16</inkml:trace>
  <inkml:trace contextRef="#ctx0" brushRef="#br0" timeOffset="74239.1546">13841 6449 0,'25'0'0,"0"0"16,25 0-1,-26 0 1,26 0-16,0 0 31,-26 0-31,26 0 16,-50-25-16,25 25 16,0 0-1</inkml:trace>
  <inkml:trace contextRef="#ctx0" brushRef="#br0" timeOffset="75098.452">13941 6697 0,'24'0'46,"1"0"-46,25 0 16,-25 0 0,74 0-1,-50 0 1,1 0 0</inkml:trace>
  <inkml:trace contextRef="#ctx0" brushRef="#br0" timeOffset="77285.8883">14586 6449 0,'24'25'31,"-24"0"-31,0 0 16,25 24-1,0 1 1,-25-1 0,25 1-1,-25 24 1,25-24-1,-1-50 1,-24 25-16,0 0 16,0 0-1,25-25-15,-25 24 16,0 1 15,0 0-15,25-25 78,-25-25-63,0 0-16,0 1-15,0-51 16,25-24 0,-25-25-1,0 0 1,0 74 0,0-49-16,25 49 15,-1-49 1,-24 50-1,0-26 1,0 26 0,0-26-1,-24 50 1,24-24 0,0 24-1,-25 25 1,50 0 140,-1 0-140,1 0-16,0 0 0,0 0 15,74 0 1,25 0 0,99-50-1,-99 25 1,100-24-1,-150 49 1,-24 0-16,-26 0 16,1 0-16,0-25 31,0 25-31,0 0 312,-1 0-312,26 0 0,24 0 0,1 0 16,49 0 0,49 0 15,-24-25-15,-99 25-16,49-25 0,-49 25 0,-1 0 0,26 0 31,24-24-16,-49 24-15,24 0 16,-49 0-16,0 0 0,-1 0 31</inkml:trace>
  <inkml:trace contextRef="#ctx0" brushRef="#br0" timeOffset="81561.8187">15354 6226 0,'25'0'63,"0"0"-63,0 0 0,0-25 15,24 0 1,50 25-1,-74 0 1,25 0 0,-25 0-1,0 0 1,-1 25 0,-24 0-1,0 25 1,0-26-1,-24 1 17,-26 0-17,25 0-15,25 0 16,-25-25-16,0 0 47,1 0-16,-1 0 0,0 0 1,50 0 46,0 0-78,24 0 15,-24 0-15,50 0 16,-51 0 15,1 0-31,0 0 16,0 0-16,0 0 15,-1 0 1,-24 24 0,25 1-1,0 0 1,-25 0 15,0 0 0,0-1-31,-25 1 16,-74-25 0,49 25-1,1-25 1,24 0-16,0 0 16,0 0-1,0 25 1,1-25-1,-1 0 1,0 0 0,0 0-16,-24 0 15,24 25-15,0-25 16</inkml:trace>
  <inkml:trace contextRef="#ctx0" brushRef="#br0" timeOffset="83272.2666">16148 6077 0,'25'0'16,"0"0"0,0 0-1,24 0-15,1 0 16,-1 0 15,-24 0-15,0 25-1,0-25 1,0 0 0,-25 25 15,0 0-31,24-25 15,-24 24 1,0 1 0,0 50-1,0-51 1,-49 26 0,24-50 15,0 0-16,25 25 1,-25-25 62,75 0 16,-25 0-94,24 0 16,1 0-16,49 0 15,-49 0 1,0 0-1,-26 0 1,1 0-16,-25 25 31,25-25-31,-25 24 16,0 1 0,0 0-1,-25-25-15,0 25 16,1-25-1,-26 49-15,-25-49 16,26 50 15,-26-25-15,1-25 0,0 0-1,24 25 1,25-25-1,0 0 1,1 0 0,-1 0-1,0 0 1,-25 24 0</inkml:trace>
  <inkml:trace contextRef="#ctx0" brushRef="#br0" timeOffset="85029.9622">17314 6400 0,'0'-25'16,"0"0"0,25 25-1,-25-25 1,0 0-1,0 1 17,0-1-1,0 0-31,0 0 16,-50 0-1,25 25 1,1-24-1,-1 24 1,0 0 0,0 0-1,0 0 17,25 24-17,-24 1 1,-26 0-1,50 25 1,0-26 0,0 1-1,0 0 1,0 0 0,0 0-1,0-1-15,25-24 16,0 25-16,-1-25 15,26 25 1,-25 0 0,0 0-1,-1-25-15,1 0 16,-25 24 0,25 1-16,0 0 31,-25 0-16,0 0 1,0-1 0,0 1-1,-25 0 1,-25 0 0,26 0-1,-1-25-15,0 24 16,0-24-16,25 25 15,-25-25 1,1 0 0,-1 0-1,0 0 1,0 0 0,25-25-1,-25 25 16,25-24-15,0-1 0,0 0-1,25 0 1,0 0 0,0 25-16,0-24 15,-1-1-15,1 0 16,0 25-1,0 0 1</inkml:trace>
  <inkml:trace contextRef="#ctx0" brushRef="#br0" timeOffset="88313.6757">645 8161 0,'0'-25'94,"-25"0"-63,1 25-15,-1 0-1,25-25 1,-25 25-16,0 0 15,0 0 64,25 25-48,0 0-16,0 0 1,0 0 0,0-1-1,0 1 1,0 0 0,0 0-1,0 0 1,25-25-1,0 0 1,0 0 0,0 0-1,-1 0 1,26 0 0,-25 0-1,0 0 32,-25-25-31,0 0-1,0 0 1,24 0 0,-24-49-1,0 49-15,0-24 16,0 24 15,0-25-15,0 25-1,-24-24 1,-1 24 0,0-50-1,-25 26 1,1-1 15,-1-24-15,50 24-1,-25 25 1,25 1 31,25-1-16,0-25-31,49 50 16,50-49-1,-99 49 1,25 0 0,-25 0-1</inkml:trace>
  <inkml:trace contextRef="#ctx0" brushRef="#br0" timeOffset="89157.3707">720 7193 0,'24'25'16,"1"25"0,-25-25-16,50 24 15,0 26 1,-26-1-1,26 50 1,-25-25 0,24 50 15,-24-25-15,-25 50-1,0-25 1,-49 49-1,-1 0 1,-24-49 0,24-99-1,25-1-15,0-24 16,0 0-16,1 0 31,24 0-15,-25-25 15</inkml:trace>
  <inkml:trace contextRef="#ctx0" brushRef="#br0" timeOffset="93822.1487">1439 7913 0,'0'24'93,"0"1"-61,0 0-17,0 0-15,25 0 0,-25 0 16,0-1-16,25 26 16,-25 0-1,0-26-15,24 51 16,-24-26-1,0-24 1,0 25 0,25-50-16,-25 25 15,0-1-15,0 1 16</inkml:trace>
  <inkml:trace contextRef="#ctx0" brushRef="#br0" timeOffset="95579.8135">1761 8037 0,'-24'0'16,"24"25"-16,0-1 15,0 26 1,0 0 15,0-26-15,0 1 0,0 0-1,0 0 1,0 0-1,0-1 1,24 1 0,-24 0-1,25-25 1,0 50 0,-25-26-1,25-24 1,0 25-16,0-25 15,-1 0 17,1 0-17,0 0 17,0-25-17,0 1-15,24-26 16,-24 0-1,25 26 1,-26 24 15,-24-25-31,0 0 32,0 0-17,0 0 1,0-24-1,0-1 1,0 25 0,0-24-1,0 24 1,0 0 0,-24 25 15,24-25-31,-25 0 15,0 1 1,0 24 0,0 0 15,1 0-15,-1 0 15,0 0 0,0 0 0,0 0-31,1 0 47,-1 0-16,0 0 1,0 0-17,25 24 17,-25-24-17</inkml:trace>
  <inkml:trace contextRef="#ctx0" brushRef="#br0" timeOffset="97423.5259">2382 8260 0,'0'0'16,"24"25"-16,-24 0 0,0-1 15,0 1-15,0 0 16,0 0-16,25 24 16,-25 1-1,0-25 1,0 0 15,0-1-15,25-48 140,-25-1-140,0 0-1,25-74-15,-25 0 16,0-25 15,0 24-15,0 51-1,0 24-15,0-50 16,0 51-16,0-1 16,0 0-16,0-25 15,0 26 126,25 24-141,-1 0 0,26-25 15,-25 25 1,74 0 0,-49 0-1,-1 0 1,1-25 0,-25 25-16,49-25 15,-49 25-15,49 0 16,-49 0-1,25 0 1,-25 0 0</inkml:trace>
  <inkml:trace contextRef="#ctx0" brushRef="#br0" timeOffset="99111.5669">2654 8012 0,'25'0'62,"0"0"-46,-25-25-16,25 25 16,0 0-16,24 0 15,-24 0 1,25 0 0,-26 25-1,1-25 1,0 25-1,-25 0 32,0-1-31,0 1 0,-25 0-1,0 0 1,1-25-1,24 25 1,-25-1-16,0-24 16,50 0 156,0-24-157,-1 24-15,1 0 16,75 0-1,-100-25-15,49 25 16,-24 0-16,0 0 16,0 0-16,-1 0 15,1 0 1,0 0 0,0 25-1,0-1 1,-25 1-1,24-25 17,-24 25-32,0 0 15,0 0 1,-49 24 15,-1-24-15,25-25-16,-24 25 15,49 0-15,-50-25 16,25 0 0,-49 24-1,24 1 1,-24-25 0,49 0-1,0 0 32</inkml:trace>
  <inkml:trace contextRef="#ctx0" brushRef="#br0" timeOffset="100283.3987">3671 8210 0,'25'0'63,"0"0"-48,0 0-15,0 0 16,49 0 0,-24 0-1,24 0 1,-49 0 0,25 0-1,-26-24 1,1 24-16,0 0 31</inkml:trace>
  <inkml:trace contextRef="#ctx0" brushRef="#br0" timeOffset="102095.841">4564 7863 0,'0'25'63,"0"0"-63,0-1 0,0 1 15,0 0 1,0 25 0,0-1-1,0 1 1,0-25-1,0 0-15,0 24 16,0-24 0,0 0-1,0 0 32,0-50 125,25 25-141,0 0-15,0 0 15,0 0 0,-1 0 1,1 0-1,-25 25-15,25-25-1,-25 24-15,0 1 16,25-25 15,-25 25-31,0 0 16,0 0-1,0-1 1,0 51 0,0-50-1,-25-1 1,0 1-1,0 0 17,1-25-32,-1 0 15,0 0 1,0 0 15,-24 0-15,49-25-1,-25 25-15,0 0 16,0 0 0</inkml:trace>
  <inkml:trace contextRef="#ctx0" brushRef="#br0" timeOffset="103002.0373">4614 7863 0,'25'0'110,"24"0"-95,-24 0-15,0 0 0,25 0 16,-1 0-1,-24 0 1,0 0 15,0 0 1</inkml:trace>
  <inkml:trace contextRef="#ctx0" brushRef="#br0" timeOffset="104899.7342">5036 8210 0,'0'0'0,"0"25"16,25 0 0,-25 0-1,49 24 1,-49 1-1,25 24 17,0-49-17,-25 0-15,0 0 16,0 0-16,25-25 16,-25 24-1,24-24 1,-24 50-1,25-50 1,-25 25 0,0 0-1,0-1 48,25-24 15,-25-24-31,0-26-47,0 25 15,0-24-15,0-75 16,0 0 0,0-25 15,0 99-15,0 25-16,0-24 15,0 24-15,0 0 16,0 0-1,0 0 1,0-24 0,25-1-1,-25 25 1,0-24 0,0 24-1,25 25 157,-1 0-156,26 0-1,-25 0-15,24 0 16,26 0 0,-26 0-16,51 0 15,-76 0-15,51 0 16,-26-25-1,26 0 1,-50 25 0,-25-24-1,24 24 17</inkml:trace>
  <inkml:trace contextRef="#ctx0" brushRef="#br0" timeOffset="106683.5988">5581 8037 0,'0'-25'47,"25"25"-32,0 0 1,0 0-16,0 0 15,49 0 1,-49 0 0,0 25-1,-1-25 1,-24 25 0,0-1 30,0 1-14,0 0-32,-24 49 15,-26-49 1,0 25 0,26-50 15,-1 25-31,0-25 62,25-25 79,50 0-141,-26 25 16,1 0-16,25 0 15,-25 0 1,-1 0-1,1 0 1,0 0 0,0 0-1,0 0 1,-1 0 0,1 25-1,-25 0 1,25-1-1,-25 1 1,0 0 0,0 0-1,0 0 1,0-1 0,-25 1-1,0 0 1,1-25-1,24 25 17,-25-25-17,-25 0 1,1 0 0,24 0-1,0 0-15,0 0 16,0 0-16,1 25 15,-1-25 1,0 0 0,0 0-1</inkml:trace>
  <inkml:trace contextRef="#ctx0" brushRef="#br0" timeOffset="107609.8097">6524 8285 0,'25'0'31,"0"0"-31,-1 0 16,26 0-1,-25 0 1,0 0-16,-1 0 16,1 0-16,0 0 15,0 0 1,0-25 0,-1 25-1,1 0-15,0-25 16,0 25-1,0-25 1,-1 25 0</inkml:trace>
  <inkml:trace contextRef="#ctx0" brushRef="#br0" timeOffset="108312.9162">6549 8508 0,'49'0'31,"-24"0"-15,25 0-16,24 0 15,1 25 1,-26-25 0,1 0-1</inkml:trace>
  <inkml:trace contextRef="#ctx0" brushRef="#br0" timeOffset="110156.6034">7491 8037 0,'0'25'63,"0"-1"-48,0 1 1,0 0 0,0 0-16,0 0 15,0 24-15,0-24 16,0 0-1,0 0-15,0-1 16,0 1 0,0 0-1,0 0-15,0 0 16,25-50 187,-25 0-187,25 25 15,25-25-15,-26 25-1,1 0 1,25 0-16,-25 0 31,24 0-15,-24 25-1,-25 0 1,25 0 0,-25-1-1,0 1 16,0 0-31,0 0 16,0 0 0,-25 24-1,-25 26 1,1-26 0,-1 1-1,1-25 1,24-1-1,0-24 17,0 0-17,0 0 1,1 0 0,-1 0-16,0 0 15,0 0 1</inkml:trace>
  <inkml:trace contextRef="#ctx0" brushRef="#br0" timeOffset="111166.1799">7516 7962 0,'25'0'31,"0"0"1,0 0-1,24 0-16,-24 0-15,0 0 0,0 0 16,49-25 0,75 25-1,-75 0 1,-24-24 0,-25 24-1,-1 0-15,-24-25 16</inkml:trace>
  <inkml:trace contextRef="#ctx0" brushRef="#br0" timeOffset="112775.5171">8111 8186 0,'0'24'0,"25"-24"16,-25 75 0,25-1-1,25 50 1,-1-25 0,-49 25-1,25-24 1,-25-51-1,25-24 1,-25 0 0,0 0-1,0-1 48,25-24 46,-25-24-78,0-26-31,25-24 16,-1-1-16,26-148 16,-25 124-16,0-50 15,-25 75-15,24-26 16,-24 26 0,0 24-1,0 25 1,0 1-1,0-26 1,0 0-16,0 26 16,0-26-16,0 0 15,0 26-15,0-1 16,0 0 15,0 0-31,0 0 31,25 25 94,0 0-125,0 0 16,0 25-16,24-25 16,26 0-1,24 25 1,-74-25-16,74 0 16,-74 0-16,74 0 15,-25 0 1,1 0-1,-26 0 1,-24 0-16,25 0 16,-25 0-1</inkml:trace>
  <inkml:trace contextRef="#ctx0" brushRef="#br0" timeOffset="126374.465">8856 7937 0,'24'0'62,"1"0"-46,0 0-16,-25 25 15,25-25 1,0 0-16,-1 0 16,1 0-16,0 25 15,0-25 1,0 25 0,-1-25-1,-24 25 1,0 0 31,0-1-32,-24 1-15,-1-25 32,0 25-32,0-25 15,-24 25 16,24-25 1,0 0-1,0 25 0,0-25-15,1 0 46,48 0-15,1 0-31,0 0-16,0 0 15,0 0 1,24 0 0,1 0-1,-25 0 1,-1 24 0,1-24-1,0 25 1,-25 0 15,25-25-31,-25 25 31,0 0 204,0-1-220,0 1-15,0 0 0,0 25 16,0-1 0,0-24-16,0 25 15,0-1 1,-25 1-16,25-25 15,-25-1 1,0-24 15,25 25-15,-24-25 0,-1 0-1,-25 0 1,25 0-1,1 0 1,-1 25 0,0-25-1,0 0 17,0 0-32,1 0 31</inkml:trace>
  <inkml:trace contextRef="#ctx0" brushRef="#br0" timeOffset="127218.1975">9525 8582 0,'0'0'0,"25"0"32,0 0-32,0 0 31,0 0-31,-1 0 15,26 0 1,0 0 0,-26 0-1,26 0 17,-50-24-17,25 24 1</inkml:trace>
  <inkml:trace contextRef="#ctx0" brushRef="#br0" timeOffset="128108.7597">9525 8310 0,'25'0'47,"0"0"-32,25 0 1,-26 0 0,1 0-1,0 0-15,25 0 16,-26 0 15,1 0 110,0 0-110</inkml:trace>
  <inkml:trace contextRef="#ctx0" brushRef="#br0" timeOffset="130546.167">10269 8210 0,'0'25'63,"0"0"-48,0 0 1,25-25 0,-25 49-16,25 1 15,-25 0 1,25-1-1,-25 1 1,25 24 15,-25-49-15,0 25 0,0-26-1,25-24 1,-25 25-1,0 0 17,24-25 46,-24-25 62,0 0-140,0-24 16,0 24-16,0-74 16,25-25-1,0-99 1,-25 148 0,0-49-1,0 25 1,0 49-1,0-24 1,0 24 0,0 1 15,0-1-15,0 25-1,-25 0 1,25 1-1,0-1 1,25 25 140,0 0-140,0 25-16,24-25 16,-24 0-1,25 24 1,-26-24-16,51 25 15,-50-25-15,74 0 16,0 25 0,25-25-1,50 25 1,-100-25 0,50 25-1,-25-25 1,-24 0-1,-1 0 1,-49 0-16,0 0 16,-25-25-1,25 25-15,-1-25 16,1 0 15</inkml:trace>
  <inkml:trace contextRef="#ctx0" brushRef="#br0" timeOffset="163729.3106">10691 7937 0,'25'0'94,"0"0"-79,0 0 1,-1 0-16,1 0 15,0 0-15,-25 25 16,25-25 0,0 0-1,-25 25 110,0 0-109,0 0 0,0 0-1,0-1-15,0 51 16,0-1-1,0 25 1,-25-24 0,25-50-1,0 24-15,0-24 16,-25 0 0,25 0-16,0-1 15,0 1-15,-25 0 16,25 0-1,0 0 48</inkml:trace>
  <inkml:trace contextRef="#ctx0" brushRef="#br0" timeOffset="164607.2642">10617 8434 0,'25'0'47,"-1"0"-32,1 0 1,0 0-16,25 0 15,-1 0 1,-24 0 15,0 0-15,0 0 0,-1 0-1,1 0 1,0 0-1,0 0 1,0 0 0,-1 0-1</inkml:trace>
  <inkml:trace contextRef="#ctx0" brushRef="#br0" timeOffset="166716.5579">11286 8062 0,'0'24'31,"0"1"16,0 0-16,0 0-31,0 0 16,0-1-1,0 1 1,25 0-1,-25 0 1,0 0 0,0-1-1,0 1 1,0 0 0,0 0-16,0 0 62,0-50 47,0 0-109,25 25 32,-25-25-1,25 25 47,0 0-15,0 0-32,-1 0-16,-24 25 32,0 0-31,25-25 0,-25 25-1,25-1 1,0 1-1,-25 0 1,25 0 0,-25 0-1,24-1 1,-24 1 0,0 0 15,0 0-16,0 0 1,0-1 0,0 1 15,0 0-15,0 0-1,0 0 1,0-1 31,-24-24-47,-1 0 31,0 0 16,0 0-47,-24 0 31,-1 0-15,0 0-1,25 0 1,1 0 0,-1 0 15,25-24 47,0-1-31,-25 25 0,25-25-16</inkml:trace>
  <inkml:trace contextRef="#ctx0" brushRef="#br0" timeOffset="167919.6199">11286 8062 0,'25'0'16,"0"0"46,0 0-46,0 0-1,-25-25 1,25 25-16,-1 0 31,1 0-31,0 0 16,25 0-16,-26 0 16,1 0-1,25-25 1,-25 25-1,-1 0 1</inkml:trace>
  <inkml:trace contextRef="#ctx0" brushRef="#br0" timeOffset="170841.3903">348 11063 0,'0'-25'47,"24"0"-32,1 0 1,-25 1-1,50-26-15,-1-49 16,-24 74-16,-25-49 16,25 49-16,0-74 15,0 49-15,-1 25 16,-24 0-16,25-49 16,0 49-16,-25 0 15,0 1-15,25-26 16,0 25-16,-25 0 15,0 1-15,0-1 16,0-25-16,0 25 16,0-24-1,0-1 1,0 25 0,0-24-16,0 24 15,0 0-15,0 0 16,-25 0-1,25-24-15,0 24 16,-25 0 0,0 25 15,0 0 31,25 25-46,0 0 0,0 0-16,0 24 15,-24 26 1,24-26 0,0 1-1,-25 24-15,25-49 16,0 25-16,0-25 15,0 24 1,0-24-16,0 0 16,0 24-1,0-24 1,0 0-16,0 25 16,0-26-16,0 51 15,25-1 1,-1 1-1,-24-26 1,50 26 0,-50-51-1,25 26 1,0-25 0,-1 24-1,1-49 1,25 0 15,0 0-15,-26 0-1,1 0-15,0-24 16,-25-1-16,25 0 16,0 0-1,-25 0 48,0 1-48,0-1-15,0 0 16,0 0 0,0-49-1,-25 74 1,25-25-1,-25 25 17,0-25-32,0 25 15,1 0 1,-1 0 0,0 0-1,0 0 1,0 0 31,0 25 15,1-25-46,-1 25-1,25 0 1,-25-25 0,25 24 109,0 1-63,0-50 32</inkml:trace>
  <inkml:trace contextRef="#ctx0" brushRef="#br0" timeOffset="172200.7401">844 9723 0,'0'25'47,"0"0"-31,25 0-1,-1 0 1,1-1-16,25 26 16,-1 0-1,26 24 1,-26 25 0,1-49-1,0 24 1,-26-24-1,26 24 1,-50-24 0,25 24-1,-25-49 1,25 74 15,-1-74-15,-24 74-1,0 1 1,0 24 0,0-50-1,0-49-15,0 74 16,0-24-16,0-1 16,0-24-1,-24-1 1,24-24-1,-25 0-15,25 0 16,0-1 31,-25-24-16</inkml:trace>
  <inkml:trace contextRef="#ctx0" brushRef="#br0" timeOffset="182410.6782">2034 10021 0,'0'-25'204,"25"25"-189,0 0-15,0 0 16,0 0-1,-1 0 1,1 0-16,0 0 16,0 0-16,0 0 15,-1 0 17,1 0-1,-25 25 0,0 0-15,0 0-16,0 0 15,0 24 17,0-24-17,-25 25 1,1-1-1,24-24-15,-50 25 16,50-26-16,-25 1 16,25 0-1,-25-25 1,25 25 0,0-50 124,0 0-30,25 25-95,0 0 1,0 0-16,0 0 15,-1 0 1,26 0 0,-25 0-1,0 0 1,-1 0 15,1 0-31,0 0 16,-25 25 15,0 0-31,25-25 16,-25 25-1,0-1 1,25 1 0,-25 25-1,0-25 1,0-1-16,-25 26 15,25-25-15,-50 0 16,25-1 0,1-24-16,-51 50 15,50-50 1,1 25-16,-1-25 16,-25 0 15,1 25-16,24-25 1,0 0 0,0 0-1,0 0 1,1 0 15</inkml:trace>
  <inkml:trace contextRef="#ctx0" brushRef="#br0" timeOffset="184316.8687">2654 10319 0,'0'25'63,"0"-1"-47,0 1-1,25 0-15,-25 0 16,25 24-1,0 1 1,0 24 0,-1 26-1,1-1 1,25-25 0,-50-49-1,0 0 1,25 24-1,-25-24 32,24-25-15,-24-25 46,0 1-63,0-1-15,25-25 16,-25 1-16,25-100 16,-25 74-16,0-73 15,0 98 1,0-24-16,0 24 0,0-24 15,0 49 1,0 0 0,-25-25-1,25 1 1,0 24 0,-25 0-1,25 0 16,0 0-15,0 1 0,0-1-1,25 25 79,0 0-78,0 0-1,0 0-15,0 0 16,24 0 0,-24 0-16,49 0 15,-49 0-15,0 0 16,0 0-16,74 0 15,-49-25-15,49 25 16,-25-25 0,-24 25-1,-1 0 1,1 0 0,-25 0-1,0 0 1,-1 0-16,1 0 15</inkml:trace>
  <inkml:trace contextRef="#ctx0" brushRef="#br0" timeOffset="186441.7925">3597 10220 0,'-25'0'78,"0"0"-47,1 0 0,-1 0 32,0 0-47,25 24-1,-25 1-15,0 0 16,-24 25-1,24-1 1,0-24 0,0 25-1,25-26 1,-24-24 0,24 50-1,0-25-15,0 0 16,0-1-1,0 1 1,0 0 0,0 25-1,0-26 1,0 1 0,0 25-1,49-25 1,-49-1-1,50 26 1,-1-50 0,-49 25-16,25-25 15,0 0 1,0 0 0,0 0-1,-1 0 1,1 0 15,0-25-15,25-25-1,-26 26 1,1-1-16,-25 0 16,0 0-1,0 0 16,0 1 16,0-1-47,-25 0 32,1 0-17,-1 25 1,0 0-1,0-25 1,0 25 0,1 0-16,-1 0 15,0 0 1,0 0 93,25 25-77,-25-25-32,1 25 31,-1-25-16,0 0 1,0 50 0,0-50 15,25 24 156</inkml:trace>
  <inkml:trace contextRef="#ctx0" brushRef="#br0" timeOffset="187613.6263">4416 10344 0,'0'24'125,"24"-24"-125,26 0 16,-25 0-1,74 0 1,25 0 0,-74 0-16,-1 0 15,1 0-15,-25 0 16,24-24-1,26 24 1,-50 0 0</inkml:trace>
  <inkml:trace contextRef="#ctx0" brushRef="#br0" timeOffset="198316.8254">5408 9575 0,'0'24'93,"0"1"-30,0 0-63,0 0 16,0 0-1,0-1-15,49 76 16,1-1 15,-25 0-15,-25-49-1,25-25-15,-25 24 16,0-24-16,24 0 16,-24 0-16,25 49 15,-25-49-15,25 24 16,-25-24-16,25 0 15,-25 0-15,25 0 16,-25-1 0,0 1-1,24 0 1,1 0 0,-25 0 77,25-1-46,-25 1-16,0 0 1,0 0 15,25-25-47,-25 25 15,25-25 1,-1 0 15,-24 24-15,0 1 265,0 0-250,0 0-31,0 0 31,0-1-15,0 1 0,0 0-1,25-25 220,-25-25-235,0 0 15,0 1 17,0-1-32,0-50 15,0 51-15,0-51 16,0 50-1,0 1-15,0-26 16,0 25 0,0 0 15,0-24-15,0-50-1,0-1 1,-25-24-1,1 75 1,-1-1 0,25 25-1,-25-24 1,25-1 0,-25-24-1,0 24 1,25-24-1,-24 49 1,24-25 15,0 25-15,0 1 15,0-1-15,0 0-1,0 0 1,0 0 15,0 1 32,-25 24-48,25-25-15,0 0 16,0 0 0,0 0 15,0 1 110,0-1-110,-25 25-31,25-25 47,25 25 78,0 0-94,-1 0-15,1 0-1,0 0-15,0 0 16,0 0-1,-1 0-15,1 0 16,0 0-16,0 0 16,49 0-1,-24 0 1,49 0 0,-24 0-1,24 0 16,0 0-15,0 25 0,-24-25-1,-26 0 1,1 0 0,-25 0-16,-1 0 15,26 0-15,-25 0 16,24 0-1,-24 0 1,25 0 0,-25 0 15,-1 0 31,1 0-46,0 0 0</inkml:trace>
  <inkml:trace contextRef="#ctx0" brushRef="#br0" timeOffset="200012.0191">5978 9401 0,'25'0'0,"0"0"31,0 0-16,-1 0 1,1 0 0,0 0-1,0 0 1,0 0 0,0 0-1,-1 0 1,1 0-1,0 0 1,-25 25 0,0 0 46,0-1-31,0 1 1,0 0-32,0 25 15,0-1 17,0 1-17,0-1 1,0 1-1,0-25 1,0 0 0,0-1 31</inkml:trace>
  <inkml:trace contextRef="#ctx0" brushRef="#br0" timeOffset="200902.6363">6077 9723 0,'25'0'78,"0"0"-47,0 0-31,0 0 16,0 0-1,-1 0-15,26-24 16,-25 24-16,0 0 15,24 0 1,-24 0 0,0 0-1,0 0 1,-1 0 15</inkml:trace>
  <inkml:trace contextRef="#ctx0" brushRef="#br0" timeOffset="203543.1766">6549 9475 0,'25'0'0,"-1"0"79,1 0-33,-25-24-46,25 24 47,0 0-31,0 0 31,-1 0 0,-24 24 0,0 1-16,0 0 16,0 0-16,0 0-15,0-1-1,25-24 1,-25 25 15,0 0 0,0 0 1,0 0-17,0-1 1,0 1 15,0 0 16,0 0-16,-25-25-31,25 25 63,-24-25-48,24 24 32,-25-24-31,0 0 15,0 0 47,25 25-47,0 0 16,-25-25-31,1 0 15,-1 0-15,0 0 31,25-25-16,0 0 0,0 1 0,25 24-15,-25-25 0,25 0-16,-25 0 31,24 25 31,1 0-30,0 0-1,0 0 0,0 0 16,-25 25-31,24 0 15,1-25 16,0 0-32,-25 25 1,25-25 0,0 0 15,-25 24-15,24-24-1,1 0 1,0 0-1,0 0 1,0 0 15,-1 0 47,1 0-78,0 0 16,0 0 0,0 0-16</inkml:trace>
  <inkml:trace contextRef="#ctx0" brushRef="#br0" timeOffset="205305.4154">6102 10021 0,'25'0'125,"0"0"-110,0 0 17,0 0-32,-1 0 31,1 0-16,0 0 1,0 0 0,0 0-1,-1 0 1,1 0-16,25 25 16,-25-25-1,-1 0-15,1 0 0,25 0 16,-25 0-1,-1 0 1,1 0-16,25 0 16,-1 0-1,1 0 1,-25 0 0,0 0 15,-1 0-16,1 0 1,0 0 15,0 0-31,0 0 16</inkml:trace>
  <inkml:trace contextRef="#ctx0" brushRef="#br0" timeOffset="207570.977">6499 10244 0,'25'0'78,"-25"-24"-78,25 24 31,-25-25-31,25 25 16,-1 0-1,1 0 1,0 0-1,0 0 1,0 0 0,-1 0-1,1 0 1,0 0 0,0 0-1,0 25 1,-25-1-1,24 1 17,-24 0-1,0 0 0,0 0-15,0-1-16,0 1 15,-49 0 1,24 25 15,0-26-15,0-24 0,1 25-1,-1-25 1,0 0 46,0 0 1,50 0 31,0 0-63,0 0-31,-1 0 15,1 0 1,0 0 0,25 0-1,-1 0 1,-24 0 0,0 25-1,0-25 1,-25 25-1,24-25 1,-24 25 15,25-25 1,-25 24-17,0 1 1,0 0-1,0 0 1,0 0 0,-25-1-1,25 1 1,-24-25 0,-1 0 30,0 0-30,0 0 15,0 25 16,-24-25-31,-26 25-1,51-25 1,-51 25 0,26-25-1,24 0 1,0 0 31,0 0 0</inkml:trace>
  <inkml:trace contextRef="#ctx0" brushRef="#br0" timeOffset="208530.1687">7442 10046 0,'0'25'0,"25"-25"62,24 0-46,-24 0 0,0 0-1,24 0 1,26 0-1,-50 0 1,-1 0 0,1 0-1</inkml:trace>
  <inkml:trace contextRef="#ctx0" brushRef="#br0" timeOffset="209858.1799">7566 10269 0,'-25'0'63,"0"0"15,50-25 47,0 25-110,0 0-15,-1 0 32,1 0-17,0 0 1,0 0-16,0 0 15,-1 0 17,1 0-17,-25 25 1,25-25 15,0 0 47</inkml:trace>
  <inkml:trace contextRef="#ctx0" brushRef="#br0" timeOffset="212683.787">8087 9971 0,'0'-24'62,"24"-1"-46,-24 0-1,0 0 1,25 25 0,-25-25 15,25 25 0,0 0-15,0-24-1,0 24 1,-1 0 15,1 24 0,-25 1-15,0 50 0,0-26-1,0-24 1,-25 0 0,1-25-1,24 25 1,0-50 140,0 0-140,24 25-1,1 0-15,0 0 0,0 0 16,0 0 0,-1 0-16,1 0 15,0 0-15,0 0 16,0 0-1,-1 0 1,-24 25 0,25-25-16,-25 25 15,25 0 1,0 24 0,-25 1-1,25-25-15,-25 49 16,0-49-16,0 24 15,0-24 1,0 74 0,-50 25-1,-24 0 1,49-49 0,0-75-16,-25 25 15,50-1-15,-24-24 16,24 25 15,-25-25-31,0 0 31,0 0-31,0 0 32,1 0-1,-1 0-16,0 0 32</inkml:trace>
  <inkml:trace contextRef="#ctx0" brushRef="#br0" timeOffset="226368.8972">8856 9947 0,'0'24'16,"0"1"15,24 25-16,-24-25 1,25 0 0,0 74-1,0-50 1,-25 1 0,0-25-16,49 49 15,-49-49-15,0 49 16,25 1-1,0-1 1,-25-24 15,25-50-31,-25 25 16,25-1 0,-25-48 93,0-1-109,0-25 16,0 1-16,0-1 15,0-49 1,0 0 15,0 74-31,0 0 16,0 0-16,0 0 0,0 1 15,0-26 1,-25 25 0,25 0-1,0-24 1,0 24-1,-25 25 1,25-25 0,0-25-1,0 26 17,0-1 61,0 0-61,0 0-32,0 0 15,0-24 1,-25 24-1,0 0 1,25-24 0,0 24 156,25 25-63,0 0-93,0 0-16,49 25 15,25-25 1,-49 0-16,25 0 15,-26 0 1,-24 0-16,0 0 0,49 0 16,-74 24-1,50-24-15,-1 0 32,1 0-17,0 0-15,24 0 16,-24 0-16,-26 0 15,26 0 1,-50-24 0,25 24-1,0 0 32</inkml:trace>
  <inkml:trace contextRef="#ctx0" brushRef="#br0" timeOffset="228275.0678">9773 10071 0,'-24'0'110,"-1"0"-63,0 0-16,0 0-31,0 0 31,1 0 0,-1 0-15,0 0 0,0 49-1,0-24 1,1-25-16,-1 25 16,25 0-1,-25-25 1,25 25-16,0-1 31,0 51-15,0-26-1,0 1 1,0 0 0,0-26-1,0 1-15,0 0 16,0 0-1,0 0 1,0-1 0,50 1-1,-26 0 1,26 0 0,0-25-1,-1 0 1,-24 0 15,0 0-15,0 0-1,24 0 1,-24-25 0,0 0-1,-25 0 1,0 1 15,0-1-31,0 0 31,0 0 16,-25 25-16,0 0-31,0 0 32,1-25-32,-1 25 15,0 0-15,0 0 16,0 0 0,1 0-1,-1 0 16,0 0 16,25 25-15,-25-25-32,25 25 15,-25-25 1,25 25-1,-24-25 1,24 25 15</inkml:trace>
  <inkml:trace contextRef="#ctx0" brushRef="#br0" timeOffset="229118.7828">10170 10294 0,'25'0'15,"0"0"16,0 0-31,24 0 16,-24 0 0,25 0-1,24 0 1,-24 0 0</inkml:trace>
  <inkml:trace contextRef="#ctx0" brushRef="#br0" timeOffset="231103.0905">10914 10145 0,'0'25'78,"0"0"-63,25 24-15,-25-24 16,25 50 0,-25-51-16,25 51 15,0-1-15,-25-24 16,0 24 0,0-24-1,24-50-15,-24 25 16,0-1-16,25 1 31,-25 0-15,25-25-1,-25 25-15,0 0 32,25-25-17,-25 24-15,0 1 31,0-50 48,0 1-64,0-1-15,25-25 16,-25 25-16,24-123 15,-24 73-15,0 26 16,25-100 0,-25 99-1,25-24 1,-25 24 0,0 25-16,0-74 15,0 74 1,0-24-1,0 24-15,0-50 16,0 51-16,0-1 16,0-25-1,-25 1 1,25 24-16,0-25 16,0 25-16,-25 1 15,50 24 126,0 0-126,0 0-15,24 0 16,1 0 0,49 0-1,25 0 1,0 0 0,0 0-1,174-50 1,-149 25-1,-75 25-15,50-25 16,-49 25-16,-1 0 16,-49 0-1,0 0 1,0 0 0,-25-24 46</inkml:trace>
  <inkml:trace contextRef="#ctx0" brushRef="#br0" timeOffset="232978.0002">11733 10195 0,'-25'0'0,"25"-25"32,-25 25 14,25-25-46,-24 0 16,-1 1 0,25-1-1,0 0 1,0 0 0,0 0 15,0 0-16,0 1 32,25-1-31,24 0 0,-24 25-16,0 0 15,0 0-15,-1 0 16,1 25-1,0-25 1,0 25-16,0-1 16,-25 1-1,0 0-15,24 0 16,-24 49 0,0 1-1,-24-26-15,24 51 16,-25-76-16,0 76 15,0-51 1,0 50 0,1-74-1,24 25 1,0-25 0,-25-1-16,25 1 15,-25 0 1,25 0-1,-25 0 17,0-25 30,1 0-31,-1 0-15,25-25 0,0 0-1,-25 0-15,50 0 94,0 25-94,-1 0 16,1 0-1,0 0 1,0 0 0,0 0-1,-1 0 1,1 0-1,0 0 1,0 50 0,0-50 15,-25 25-15,24-25 15,1 0-16,0 0 32,0 0-31,0 0 0,-1 0-1,-24 25 1,25-25-1</inkml:trace>
  <inkml:trace contextRef="#ctx0" brushRef="#br0" timeOffset="234149.855">12254 10046 0,'0'-25'16,"0"50"62,0 0-62,0 24-1,0-24-15,0 0 0,0 0 16,0 74 0,0-74-1,0 0-15,0-1 16,0 1 0,0 0-1,0 0-15,0 0 47,25-25-31,-1 0-1,1 0 1,25 0 0,-1 0-1,-24 0 1,0 0-1,0 0 32,0 0 110,-25-25-157</inkml:trace>
  <inkml:trace contextRef="#ctx0" brushRef="#br0" timeOffset="234962.3306">12502 10269 0,'25'0'94,"-25"25"-79,0 25-15,25-1 16,-25 1-1,0-1 1,0 1 0,0 0-1,0-1 1,0 1 0,24-25-1,1-1 16,-25 1-15,0 0 0,0 0 15,0 0 0,0-50 32</inkml:trace>
  <inkml:trace contextRef="#ctx0" brushRef="#br0" timeOffset="235946.669">13196 10319 0,'25'0'47,"0"0"-32,25 0 1,-26 0-16,26-25 31,24 25-15,-24 0-1,-25 0 1</inkml:trace>
  <inkml:trace contextRef="#ctx0" brushRef="#br0" timeOffset="236759.1383">13271 10567 0,'25'0'78,"-1"0"-62,1 0-16,50 0 16,-1 0-1,-24 0 16,-25 0-15,-25-25 0,24 25-1</inkml:trace>
  <inkml:trace contextRef="#ctx0" brushRef="#br0" timeOffset="238259.083">13866 10170 0,'0'-25'32,"25"25"-17,0 0 1,0 0-16,24-49 15,1 49 17,-25 0-32,-1 0 15,1 0-15,-25 24 32,25-24-17,-25 25 1,25 50-1,-25-26 1,0 26-16,-50 24 16,50-50-16,-49 26 15,24-50 1,25 24 0,-25-49-1,0 0 1,25 25-1,-25-25 79,25-25-47,25 25-16,0 0-31,0 0 16,0 0-16,24 0 16,-24 0-1,0 25 1,0-25-1,-25 25 1,0 24 0,24-49-16,-24 50 15,0-25 1,-24 49 0,24-49-1,-50 25 1,0 24-1,26-74 1,-1 25 0,0-25-1,25 25-15,-25-25 16,0 0-16,1 0 16,-1 0-1,0 0 1,0 0 15,0 0 16</inkml:trace>
  <inkml:trace contextRef="#ctx0" brushRef="#br0" timeOffset="240930.8623">14536 10393 0,'0'25'47,"0"0"-31,0 24-16,0 1 15,0 0-15,25-26 16,-25 1 0,25 0-1,-25 0-15,0 0 16,24-1 15,1 1-15,-25 0-1,0 0 17,0 0 186,0-1-186,25-24-32,-25 25 15,0 0 1,0 0 31,0-50 62,0-25-109,25 26 16,-25-1-16,0-25 15,0 1 1,0-26 0,0 1-1,25-25 1,-25 49 0,0 0-16,0 1 15,0 24 1,0 0-1,0 0 1,0 1 0,0-26-1,0 0 1,0 1-16,0 24 16,0-25-1,0 25 1,0 1 46,0-1 1,24 25 46,26-25-93,0 25-1,-1 0-15,1 0 16,24 0 0,25 0-1,-74 0 1,0 0 0,0-25-1,0 25 1,-1 0 46,1 0 266,25-25-312,-25 25 0,-1 0-1,1 0 1,25 0 0,-25 0-1,-1 0-15,1 0 16,0 0-16,0 0 47,-25-24 15</inkml:trace>
  <inkml:trace contextRef="#ctx0" brushRef="#br0" timeOffset="242680.7791">15230 10145 0,'-24'25'172,"24"0"-172,-25 0 16,0-25-16,25 49 15,-25-24 1,-24 25-1,24-26 1,25 26 0,0-25-1,-25-25-15,25 25 16,0-1-16,0 1 31,0 0-31,0 0 16,0 0-1,0 24 1,0-24 0,0 0 15,0 0 0,0-1-15,25-24-1,24 25 1,26-25 0,-50 0-1,24 0 1,-24 0 0,0 0-16,24 0 15,-24 0-15,0-25 16,0 1-1,24-1 1,-49 0 0,0 0-1,25 0 1,-25 1 15,0-1-15,-25 0 15,1 25-15,-1-25 15,0 25-15,0 0-1,0 0 1,1 0-16,-1 0 15,0 0-15,0 0 32,0 0-32,1 25 15,-1-25 1,0 0 0,25 25-1,-25-25 1,0 0-1,25 25 1,0-1 15,0 1-15,-24-25 0,24 25 15</inkml:trace>
  <inkml:trace contextRef="#ctx0" brushRef="#br0" timeOffset="243637.8477">15875 10468 0,'25'0'31,"0"0"0,0 0-15,0 0-1,24 0 1,26 0 0,-51 0-1,26 0 17,-25 0-17,0 0-15,-1 0 16,1 0-16,0 0 31,-25-25 16</inkml:trace>
  <inkml:trace contextRef="#ctx0" brushRef="#br0" timeOffset="245903.3847">16843 10170 0,'0'-25'31,"0"0"-15,0 1 46,0-1-31,0 0-15,0 0 0,0 0 15,25 25 0,-25-25-31,24 25 16,1 0-1,0 0 1,0 0-16,0 0 31,-1 0-31,-24 25 16,25 25-1,-25 0 17,25 24-17,-25 0-15,0 1 16,0-50-16,0 24 16,0-24-16,0 74 15,-25-49-15,0 74 16,1 0 15,24-99-31,-25-1 0,25 26 16,-25-25-1,0 49 1,0-49 0,1 0-1,24 0 1,-25-25-1,0 0 17,0 24-17,0-24 1,1 0 15,-1-24-15,25-1-1,0 0 1,0 0 0,0 0-1,0 1 1,0-1 0,25 25 30,-1 0-30,1 0 0,0 0-1,25 0 1,-26 0 0,26 0-1,-25 25 1,0-25-1,-1 24 1,1-24 0,0 25-1,-25 0 17,25-25-32,-25 25 15,25-25 16</inkml:trace>
  <inkml:trace contextRef="#ctx0" brushRef="#br0" timeOffset="247512.704">17388 10567 0,'0'25'16,"0"-1"0,0 1-1,25-25-15,-25 75 16,25-26 0,0 50-1,-25-49 1,25 0-1,-1-1 1,1-49 0,-25 25 15,25 0 0,-25 0-15,0-1 15,25-24 0,-25-24 1,0-26-32,49-49 15,-24 24-15,0-73 16,-25 123-16,0-50 15,0 26 1,25-1-16,-25 1 16,0-1-1,0 0-15,0 1 16,0-50-16,0 49 16,0 25-1,0-24-15,0-1 16,0 0-16,0 25 15,0 1 1,0-26 0,-25 25-1,25 0 1,0 1 0,-25-1-1,0 25 32,25-25-16,25 25 79,25 0-110,0 0 15,24 0-15,-24 0 16,98 0 0,26 0-1,24 0 1,-123 0-1,-1 0 1,-24 0 0,-25 0-1</inkml:trace>
  <inkml:trace contextRef="#ctx0" brushRef="#br0" timeOffset="248965.7791">18405 10071 0,'-24'0'15,"24"25"1,-25-1-1,0-24 1,0 25 0,0 0-16,-24 0 15,49 0-15,-25-1 16,0 1-16,-24 25 16,49-1-1,-25-24-15,0 50 16,25-1 15,0-24-15,0-1-1,0 1 1,0-25-16,0-1 16,0 1-16,0 0 15,0 74 1,0-24-1,25-51 1,0-24-16,-25 50 16,24-50-16,-24 25 15,50-25 1,-50 25-16,25-25 16,0 0 15,-1 0-16,1 0-15,-25-25 16,25 0 0,-25-25-1,25 26-15,0-1 16,-25 0 0,24-25-1,-24 26 32,0-1-31,0 0-1,0 0-15,-24 0 47,-1 25-31,0 0-1,0 0 1,0 0 0,1 0 15,-1 0-15,0 0 15,0 25-31,25 0 15,-25 0 1,1 0 0,-1 24-1,0-24 1,25 0 0</inkml:trace>
  <inkml:trace contextRef="#ctx0" brushRef="#br0" timeOffset="249887.6194">19026 10468 0,'49'0'0,"-24"0"16,25 0 0,-1 0-16,-24 0 15,0 0 1,0-25 0,-1 25-1,1 0 1</inkml:trace>
  <inkml:trace contextRef="#ctx0" brushRef="#br0" timeOffset="250668.846">19075 10914 0,'25'-25'62,"25"25"-46,-26 0-1,1 0-15,0 0 0,0-25 16,0 25 0,-1 0-16,1 0 31,-25-24 63,25 24-63</inkml:trace>
  <inkml:trace contextRef="#ctx0" brushRef="#br0" timeOffset="252653.1454">19993 10492 0,'0'0'0,"0"50"16,0-25-1,0 24-15,0-24 16,0 25 0,0 24-1,25-49-15,0 49 16,-1-49-1,-24 25-15,25-25 32,0-1-17,-25 1 1,25-25 0,-25 25-1,0 0 1,0 0 15,25-25 32,-25-25-48,0 0-15,0-74 16,24-25 15,-24 74-31,0-49 16,25 49-16,-25-24 15,0 0 1,0-26 0,0 51-1,0-50 1,0 24-1,0 26-15,0 24 16,-25 0-16,25 0 16,-24 0-1,24 0 17,-25 25-32,25-24 62,0-1-31,49 25 126,-24-25-157,0 25 0,0 0 15,0 0 1,-1 0-16,1 0 15,25 0 1,74 0 0,-25 0 15,-49 0-31,24 0 16,0 0-16,-49 0 15,25 0-15,24 0 16,-24 0-16,0 0 15,24-25 1,-24 25 0,-26 0-1,1 0 1</inkml:trace>
  <inkml:trace contextRef="#ctx0" brushRef="#br0" timeOffset="254365.0194">21134 10170 0,'-25'0'46,"0"0"-46,1 0 16,-1 0-16,-25 0 16,50 25-16,-49-25 15,24 0 1,0 0 0,25 25-1,-50-1 1,25 1-1,1 0-15,-1 0 16,0 0-16,0-1 16,-24 1-1,24 50 1,-25-51 0,50 26 15,-25 24-16,25-49 1,0 25 0,0-25-1,0-1-15,0 1 16,0 0-16,0 0 16,0 0-1,0-1 1,25 1-1,-25 0-15,50 0 16,-50 0 0,25-25-1,-25 24-15,24-24 16,1 0 15,0 0-31,0 0 31,0 0-15,24-24 0,-24-1-1,-25 0-15,25 0 16,-25 0 0,25 1-1,-25-1 1,0 0-1,25 25 1,-25-25 15,0 0-31,0 1 16,-25-1 15,0 0 0,25 0-15,-25 25 0,0 0-1,0 0 1,1 0 0,-1 0-1,25 25 32,-25-25-16,25 25-15,-25-25 0,25 25-1,-25-25 1,25 24-1,-24-24 1,24 25 0</inkml:trace>
  <inkml:trace contextRef="#ctx0" brushRef="#br0" timeOffset="257788.7614">521 12700 0,'0'-25'78,"25"25"-46,-25-25-32,25 1 15,-4093-1 1,8185 25 15,-4117-25-31,25 25 47,-25 25-31,0 0-1,0-1 1,25-24-16,-25 50 16,0-25-16,0 24 15,0-24-15,0 50 16,0-26-16,0 1 15,0 24 1,0 1 0,0-51-1,0 1-15,0 0 32,25-25 77,0 0-93,-1 0-16,1 0 15,-25-25 1,25 25-16,0 0 31,-25-25 0,25 25-15,0 0 218,-1-24-234,1-1 0,25 0 16,-1 0 0,-24 25-1</inkml:trace>
  <inkml:trace contextRef="#ctx0" brushRef="#br0" timeOffset="258733.6564">943 12254 0,'25'0'47,"0"49"-47,-1-49 15,1 50 1,50 49-1,-51 0 1,51 50 0,-50-50-1,-1 75 1,-24 24 0,0-123-1,-49 98 1,-1-73-1,50-76 1,-25-24-16,25 25 16,0 0-16,-24-25 15,24 25 17,0 0-1,-25-25-16</inkml:trace>
  <inkml:trace contextRef="#ctx0" brushRef="#br0" timeOffset="263108.497">1786 12849 0,'0'-25'47,"0"0"-31,0 0-16,0 1 15,25 24 1,-25-25 0,0 0-1,25 25 48,-25-25-32,25 25-15,0 0-1,-1 0 1,1 0-16,0 0 15,25 25 1,-26 0 0,-24 49-1,0-49-15,25 99 16,-25-74 0,0-1-16,0 1 15,0 74-15,-25 0 16,25-50-1,-24 1-15,-26 24 16,50-49-16,-25-1 16,25-24-16,-25 25 15,25-26-15,-24 1 16,-1-25 46,0 0-62,0 0 32,25-25-32,-25 1 15,-24-1 1,49 0 0,0 0-1,-25 25 1,25-25 15,0 1-15,25 24-1,-1 0 1,26 0 0,-25 0-16,25 0 15,-1 0-15,-24 0 16,0 0-1,49 0 1,-49 24 0,0 26-1,0-50 1,-25 25 0,24-25 30</inkml:trace>
  <inkml:trace contextRef="#ctx0" brushRef="#br0" timeOffset="264639.7031">2382 13072 0,'24'25'16,"-24"0"-16,25-1 16,-25 51-1,50 49 1,-50-74-1,25-26-15,-1 26 16,-24-25 0,25-25-16,-25 25 15,0-1 1,25-24-16,-25 25 16,0 0 30,25-25 48,-25-25-78,0 0-16,0-24 15,25-100 1,-25 75-16,0-75 16,0 99-16,0 0 15,0-74 1,0 50 0,-25-25-1,25 49 1,-25 1-1,0 49 17,25-25-17,25 25 110,0-25-109,49 25-16,-49 0 16,25 0-16,49-25 15,-50 25-15,26 0 16,-1 0-16,75 0 15,-74 0 1,-1 0-16,-49 0 0,24 0 16,-24 0 15</inkml:trace>
  <inkml:trace contextRef="#ctx0" brushRef="#br0" timeOffset="266608.3597">2902 12750 0,'25'0'47,"0"0"-32,0 0-15,0 0 16,24 0 0,-24 0-16,25 0 15,-25 0 1,-1 0-1,26 0 1,0 0 0,-26 0-16,1 0 15,0 0 1,-25 24 78,0 1-47,0 0-32,0 0 1,0 0-16,0 24 15,0 26 1,-25-51 0,0 51-1,25-50 1,0 24 0,0-24-1,-24 0 1,24 0-16,0 0 15,0-1 1,0 1 0,0 0-1,0 0 17</inkml:trace>
  <inkml:trace contextRef="#ctx0" brushRef="#br0" timeOffset="267525.01">2977 13171 0,'25'0'31,"0"0"-15,-1 0-16,51 0 15,-50 0-15,49 0 16,-24 0-16,-26 0 16,100 0-1,-74 0 1,-25 0 0</inkml:trace>
  <inkml:trace contextRef="#ctx0" brushRef="#br0" timeOffset="268774.9626">3969 12973 0,'0'25'47,"25"-25"-47,25 0 16,-26 24-16,76-24 16,-26 0-16,0 0 15,-49 0 1,25 0-16,-25 0 15,-1 0 1</inkml:trace>
  <inkml:trace contextRef="#ctx0" brushRef="#br0" timeOffset="269696.8065">4217 12750 0,'0'24'31,"0"26"-15,0-25-16,0 49 15,0-24 1,0-25 0,0 24-16,0-24 15,0 0-15,0 0 32,0-1-17,0 1 1,25-25-1,-25 25 1,0 0 0,0 0-1,0 0 1</inkml:trace>
  <inkml:trace contextRef="#ctx0" brushRef="#br0" timeOffset="271337.3556">4862 12774 0,'0'-24'62,"25"-1"-62,24 25 16,-24-25-16,25 25 16,0-25-1,-26 25 1,1 0 31,-25 25-32,0 25 1,0 24 0,0 50-1,-25-74 1,-24 74 0,24-75-1,0 1 1,0-50 15,25 25-31,-25-25 78,25-25 16,50 25-94,-25 0 16,25 0-1,-1 0 1,-24 25-1,0-25 1,0 49 0,-1-24-1,-24 0 1,0 25 0,0-26-16,0 1 15,0 0 1,0 25-1,0-1 1,-49-24 0,24 0-1,25 0-15,-25-25 16,-24 0-16,24 24 16,-50-24-1,-24 0 1,49 0-1,26 0 1,-26 0 0,25 0-1,0 0 17,25-24-17</inkml:trace>
  <inkml:trace contextRef="#ctx0" brushRef="#br0" timeOffset="272868.5649">5507 13072 0,'0'25'0,"25"-25"16,-25 49-16,25-24 16,-1 99-1,1-24 1,25-1 0,-50-74-1,25 49 1,-25-49 15,0 0 0,0-50 47,0 0-78,24-25 16,-24-49 0,0 0-1,25 74-15,-25-99 16,0 50-16,0 24 16,0 25-16,0-74 15,0 49 1,0 26-16,0-1 0,0-25 15,0 25 1,0 1-16,-25-26 16,1 25 15,24 0-15,0 1 46,0-1 1,24 25-48,1 0-15,25 0 16,-1 0-16,26 0 15,-26 0-15,26 0 16,-26 0 0,51-25-16,-1 25 15,25 0 17,-99 0-17,24 0-15,-24-25 16,0 25-16,0 0 15,-25-25-15,25 25 16,-1 0-16</inkml:trace>
  <inkml:trace contextRef="#ctx0" brushRef="#br0" timeOffset="274858.1828">6028 12824 0,'25'0'46,"-1"0"-46,26 0 16,0 0-16,24-25 16,-24 25-1,-25 0-15,24 0 16,1 0-16,-25 0 16,24 0-1,1 0 1,-25 0-1,-1 0 1,-24 25 93,0 0-77,0 0-32,0 24 15,-24-24 1,24 25-16,-25-26 16,0 51-1,-25 24 1,26-49-1,24-25 1,0-1 0,0 1-1,0 0 1,0 0 390,-25-25-406,0 25 16,25-1-16,0 1 15,-25 25 1,25 24 0,-25-24-1,1-1 1,24-24 0,0 0-1,0 0 1,0 0-1,0-1 48</inkml:trace>
  <inkml:trace contextRef="#ctx0" brushRef="#br0" timeOffset="275727.1194">6177 13221 0,'25'0'32,"-1"0"-32,1 0 15,50 25 1,-26-25-1,1 0 1,-25 0 0,-1 0 15,1 0-15,0 0 15,0 0-31,-25 25 47</inkml:trace>
  <inkml:trace contextRef="#ctx0" brushRef="#br0" timeOffset="278023.9364">7194 13171 0,'49'0'62,"-24"0"-62,0 0 16,25 0-16,-1 0 16,1 0-16,-1 0 15,1 0-15,-25 0 16,24 0-1,-24 0 1,0 0 0</inkml:trace>
  <inkml:trace contextRef="#ctx0" brushRef="#br0" timeOffset="297558.4643">8111 12675 0,'0'25'31,"0"0"-15,0 24-1,25 1 1,-25 24 0,0-49-1,0 0-15,0 25 16,0-26-16,0 1 16,0 25-1,0-25 1,0 24-1,0-24 1,0 0 0,-25 0-1,25 0 1,50-25 93,-25 0-93,0 0 0,0 0-16,-1 0 15,1 0 1,0 0-1,0 0 17,0 0-17,-1 0 1,1 0 46,0 0 1</inkml:trace>
  <inkml:trace contextRef="#ctx0" brushRef="#br0" timeOffset="298355.3167">8434 13022 0,'0'50'0,"0"-25"15,0 24 1,0 1-1,25-25-15,-25 49 16,0-49-16,0 0 16,25 0-1,-25 24 1,0-24-16,24-25 16,-24 25-1,0 0 1,0 0-16,0-1 31,0 1-15,0 0-1,25 0 1,-25 0 0,0-1-1,0 1 16</inkml:trace>
  <inkml:trace contextRef="#ctx0" brushRef="#br0" timeOffset="299808.4045">8756 13171 0,'0'25'16,"0"0"-16,0 25 15,25-26 1,-25 26 0,25 49-1,-25-74-15,25 49 16,-25-49-16,0 0 15,25 49 1,-25-49 0,0 25-1,49-25 1,-49-1 0,0 1-1,0 0 1,0-50 62,0 0-78,0-24 0,0-50 16,0-1-1,0 1-15,0-149 16,0 174-16,0-26 15,0 51-15,0-75 16,0 74-16,0 1 16,0-75-1,-25 49 1,1 75-16,24-49 16,0 24-1,-25 25-15,50 0 110,-1 0-110,26 0 15,-25 0-15,24 0 16,75 25-1,-49-1-15,49-24 16,-50 0-16,-49 25 16,25-25-16,24 0 15,-49 0-15,0 0 16,24 25-16,1-25 16,-25 0-16,49 0 15,1 0 1,-1-25-1,25 25 1,-49 0 0,-1 0-1,-24 0 17</inkml:trace>
  <inkml:trace contextRef="#ctx0" brushRef="#br0" timeOffset="301027.113">9302 12849 0,'25'0'47,"0"0"-31,24 0-1,-24 0-15,0 0 16,74 0 0,-49 0-16,-1 0 15,-24 0-15,0 0 16,0 0-16,24 0 16,-24 0 15,-25 25 16,0-1-32,0 26 1,0-25-16,-49 198 16,-1-74 15,0 25-16,1-75 1,49 0 0,-25-74-1,25 24 1</inkml:trace>
  <inkml:trace contextRef="#ctx0" brushRef="#br0" timeOffset="301714.5776">9401 13444 0,'25'0'63,"-25"-25"-63,25 25 15,25 0-15,49 0 16,-50 0-16,51-24 16,-76-1-1,1 25-15,25 0 16,-25 0-16,-1 0 15</inkml:trace>
  <inkml:trace contextRef="#ctx0" brushRef="#br0" timeOffset="302495.8069">10766 13146 0,'24'0'31,"1"0"-16,25 0 1,-25 0 0,49 0 15,-24 0-15,-26 0-16,1 0 15,0 0-15</inkml:trace>
  <inkml:trace contextRef="#ctx0" brushRef="#br0" timeOffset="303495.7734">10716 13395 0,'25'0'47,"0"0"-47,-1 0 0,1 0 15,25 0 1,-1 0-16,-24 0 15,0 0-15,0 0 16,0 0 0,-1 0-1,1 0 1,0 0 15,0 0 110</inkml:trace>
  <inkml:trace contextRef="#ctx0" brushRef="#br0" timeOffset="318242.3027">11609 12824 0,'0'50'63,"25"-26"-63,-25 1 15,25 25-15,-1-25 16,26 74-1,-25 25 1,0-74-16,-1 49 16,1-50-16,0 26 15,0-50-15,0 49 16,-1-49-16,1 49 16,0-49-1,-25 0-15,0 0 16,25-25-16,-25 24 15,0-48 79,0-1-78,0 0-16,0-25 15,0 26-15,0-51 16,0 1-16,0 24 16,0-24-16,0-50 15,0 24 1,0-73 0,-50 49-1,50 25 1,-25 24-1,25 26 1,0-1 0,0 25-1,0 0 1,0 1 15,-24 24-31,24-25 47,0 0-31,24 25 124,1 0-124,25 0-16,-1 0 16,100 0-1,-50 0 16,-49 0-31,74 0 16,-99 0-16,25 0 16,-26 0-16,51 0 15,-26 0-15,26 0 16,24-25 0,25-24-1,-74 49 1,24-25-16,25 0 15,-49 25-15,49-25 16,-49 25 0,-1 0-1,-24 0 1,0 0 0</inkml:trace>
  <inkml:trace contextRef="#ctx0" brushRef="#br0" timeOffset="319617.2307">12353 12898 0,'25'0'31,"0"0"0,-1 0-15,1 0-16,0-24 15,25 24-15,-1-25 16,-24 0-16,99 25 16,-74 0-16,49 0 15,-49 0 1,-1 0 0,-24 0-1,0 0 16,-25 25 63,0 0-78,0 24-16,0-24 15,0 0-15,-25 49 16,0 1 0,25-26-16,-25 51 15,25-51-15,-24 26 16,-1-26 0,25-24-16,0 49 15,0-49-15,-25 0 16,25 25 15,0-26 0,0-48 94</inkml:trace>
  <inkml:trace contextRef="#ctx0" brushRef="#br0" timeOffset="320308.1933">12651 13469 0,'0'-25'31,"25"25"-31,24-25 16,75-24-1,50 24 1,-50 0 0,-75 25-16,1 0 15,0 0 1,-26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2-06T03:15:37.2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10021 5978 0,'0'25'109,"0"0"-93,0-1-16,0 1 16,0 0-16,0 0 15,0 24 1,25-24-1,-25 0 1,25 0 0,-25 24-16,0-24 15,0 0 1,25 0-16,-25 0 16,25-25 15,-25 24-16,0-48 95,0-1-95,0 0-15,0 0 16,0-24 0,0-1-1,0 25 1,0 0-16,0 1 16,0-1-1,0-25 1,0 25-1,0-24 1,0 24 0,0 0-1,0 0 1,0 1 31,0-1 187,0 0-171,0 0-32,24 25 156,1 0-155,0 0-17,0 0 1,0 0-16,-1 0 16,1 0 15,0 0-16,0 0 1,0 0 0,0 0-1,24 0 1,-24 0 0,0-25-1,0 25 16,-1 0 1,1 0-1,0 0-15,0 0-1,0 0-15,-1 0 16</inkml:trace>
  <inkml:trace contextRef="#ctx0" brushRef="#br0" timeOffset="2546.7888">10418 6028 0,'0'-25'31,"-24"25"-31,24-25 16,0 0 15,0 0 0,0 1 0,0-1 32,24 25-1,1 0-30,0 0 77,-25 25-93,0-1 15,0 1 0,0 0-31,0 0 16,25-25-1,-25 25 1,0 24 0,0-24-1,0 0 1,0 0 0,0-1-1,0 1 1,0 25-1,0-25 1,0-1 0,0 1-1,0 0 32,0 0-16,-25-25 63,0 0-47,0 0-31,1 0 15,-1-25-15,25 0 15,-25 0 0,25 1 16,0-1-47,0 0 47,25 25 0,-25-25-47,25 25 62,-1 0 63,-24 25-125,25 0 31,-25 0 1,25-1-17,0 1 17,0-25-17,-1 25-15,-24 0 31,25-25-15,0 25 0,0-25-1,0 0 1,-1 0 46,1 0-30,0 0-17,0 0 1,0 0 31</inkml:trace>
  <inkml:trace contextRef="#ctx0" brushRef="#br0" timeOffset="3421.753">10865 6127 0,'25'0'62,"-1"0"-30,1 0-32,0 0 15,0-25-15,24 25 16,1-25-1,0 25 1,-26 0 0,1 0-16,0 0 15,0 0-15,0 0 16,-1 0 0</inkml:trace>
  <inkml:trace contextRef="#ctx0" brushRef="#br0" timeOffset="4499.8393">11088 5879 0,'0'25'63,"0"-1"-47,0 1 30,0 0-14,0 0-32,0 0 15,0-1 1,0 1 0,25 0-1,-25 0 1,0 0-1,0-1 1,0 1 15,0 0 1,0 0 77</inkml:trace>
  <inkml:trace contextRef="#ctx0" brushRef="#br0" timeOffset="6577.8864">11634 6052 0,'0'-24'62,"0"-1"-30,25 25-17,-1-50-15,-24 25 16,50-49-1,-25 49-15,0 0 16,-25 0-16,24 1 16,-24-1-16,0 0 47,0 0 15,-24 25 16,-1 0-15,0 0-16,25 25-16,0 0 16,0 0-32,0-1-15,0 1 16,0 0 0,0 0-1,0 0-15,0 0 16,0-1-1,0 1 1,0 0 0,0 0 15,0 0-15,0-1-1,0 1 1,0 0-1,25-25 1,-25 25 0,0 0-1,0-1 17,0 1-17,0 0 16,0 0 32,25-25 46,-25 25-93,0-1 0,0 1-16,0 0 62</inkml:trace>
  <inkml:trace contextRef="#ctx0" brushRef="#br0" timeOffset="11124.5875">4118 6375 0,'0'25'63,"25"-25"30,-25-25-46,25 0-31,-1 0 31,-24 0-16,25 25-15,0-24-1,-25-1 1,25 25 15,0 0 16,-25 25-31,24-25-16,1 24 15,-25 1 17,25-25-32,-25 25 46,0 0-30,25-25 47,0 0-17,-1 0-30,1-25 0,0 25 31,-25-25-32,0 0 32,25 25-47,0-24 0,-25-1 16,24 25 15,-24 25 78,25-25-93,-25 24 0,0 1 15,25-25-16,-25 25 17,0 0-17,25-25 1,0 0 15,-25 25-15</inkml:trace>
  <inkml:trace contextRef="#ctx0" brushRef="#br0" timeOffset="14030.7422">10840 6796 0,'0'0'0,"0"25"16,0 0 46,0-50 16,0 0-62,0 1 15,25 24-15,0 0-1,-25-25 17,24 25 15,-24-25-16,25 25-16,0 0 142,-25 25-142,0 0 1,0-1 31,0 1-16,25-25 32,0 0-17,-1 0-30,1 0 0,0 0-1,-25-25 1,25 25 0,-25-24-1,0-1 16,49 0-15,-24 0 0,-25 0-1,25 25 1,-25-24-16,25 24 125,-25 24-94,0 1-15,25-25 15,-25 25-15,24-25-16,-24 25 15,25-25 48,-25 25-48,25-25 1,0 0 31,0 0-16,0 0 47,-25-25-31,24 25 16,-24-25 15,-24 25-47</inkml:trace>
  <inkml:trace contextRef="#ctx0" brushRef="#br0" timeOffset="19188.2856">13693 5259 0,'0'-25'94,"24"25"-78,1 0-1,25 0 1,74 0-1,-50 0 1,-24 0 0,-1 0-1,125 0 1,-75 0 0,-24 0-1,24 0-15,-25 0 16,1 0-16,98 0 31,-123-25-15,0 25-1,-26 0 1,1 25 265,25 0-265,-25-25-16,-1 0 15,26 0 1,-25 0-16,0 0 16,24 0-16,-24 0 15,49 0 1,26 0 0,-51 0-1,26 0 1,-51 0-1,51 0 1,-25 0 15,-1 0-15,1 0 0,24 0-1,-49 24 1,0-24-16,0 0 15,-1 0 1,1 0-16,25 0 16,-25 0-1,24 0 1,-24 0-16,0 0 16,0 0-16,-1 0 15,1 0 1,50 0-1,-26 0 1,26 0 15,-51 0-15,1 0 0,25 0-1,-25 0 63</inkml:trace>
  <inkml:trace contextRef="#ctx0" brushRef="#br0" timeOffset="21257.5163">13792 4663 0,'0'25'47,"0"0"-32,0 0 1,0-1 0,25-24-1,-25 25-15,0 25 16,24 0 15,-24-26-15,25 1-1,-25 0 1,50 0 0,-50 0-1,25-1-15,-25 1 16,24-25-16,-24 25 16,25-25-1,0 0 63,-25-25-46,0 0-17,0 1-15,0-1 16,0 0-1,0-49 1,-25 24 0,25 25-16,0 0 15,-25-24-15,1-1 16,24 0 0,-25 1-1,25 24-15,-50-49 16,50 49-16,0 0 15,0-25-15,-25 26 16,25-1 0,0 0-16,-24 0 15,48 25 142,1 0-142,0 0 1,0 0-16,24 0 15,26 0 1,-26 0-16,1 0 16,0 0-1,-26 0-15,51 0 16,-26 0 0,-24 0-1,50 0 1,-51 0-16,1 0 15,-25 25 1,25-25 0,-25 25-1,25-25 1,0 0 0</inkml:trace>
  <inkml:trace contextRef="#ctx0" brushRef="#br0" timeOffset="23771.8431">14213 4589 0,'0'-25'63,"0"0"-48,0 0 1,0 1 15,0-1 47,25 25-78,0 0 31,0 0 32,0 0-16,-1 0-16,1 0 0,-25 25-15,25-25 0,-25 24-1,0 1 1,25-25-16,-25 25 31,25-25-15,-25 25-16,0 0 15,0-1-15,0 1 16,0 0 0,0 25-1,0-26 1,0 51-1,0-50 1,0 0 0,0-1-1,-25 1 1,25 0 46,-25-25-15,25 25-31,-25-25 0,0 0 46,1 0-15,-1 0-16,0 0-15,25-25 15,-25 25-15,25-25-1,0 0 1,0 1 0,25 24 124,0 0-93,-25-25 16,25 25-1,-25-25-46,24 25-1,1 0 17,0 0 46,0 0-31,0 0-32,-25 25 16,24-25-15,-24 25 0,25-25-1,-25 24 1,25-24 0,0 0 15,-25 25-16,25-25 1,0 0 15,-1 0 16</inkml:trace>
  <inkml:trace contextRef="#ctx0" brushRef="#br0" timeOffset="24617.2434">14759 4713 0,'25'0'78,"0"0"-62,0 0 0,-1 0-1,1 0-15,50 0 16,-51 0 0,1 0-1,0 0 1,0 0-1,0 0 48,-1 0-32,1 0 0,0 0-15</inkml:trace>
  <inkml:trace contextRef="#ctx0" brushRef="#br0" timeOffset="25679.7">14958 4514 0,'0'25'31,"0"0"-15,0 0 15,0 0 0,0-1-15,0 1-16,0 0 31,24 0-31,-24 0 16,0-1-1,0 1 1,0 0-1,25-25 1,-25 25 0,0 0 15,0 0 63</inkml:trace>
  <inkml:trace contextRef="#ctx0" brushRef="#br0" timeOffset="27443.9944">15578 4738 0,'24'0'31,"-24"-25"47,25 0-62,-25 0-16,25 25 16,0-74-1,0 24 1,24 1-1,-24-1 1,-25 25 15,0 0-15,25 1 0,-25-1-1,0 0 1,0 0-1,0-24 17,0 24-32,0 0 31,-25 25 78,0 0-77,25 25-17,0 0 16,0-1-31,0 1 32,0 0-32,0 0 31,0 0-31,0-1 16,0 1-1,0 0 1,0 0-16,0 0 15,0-1 1,0 1 0,0 25-1,25-25 1,-25-1 15,0 1-15,0 0-1,0 0 1,0 0 0,0-1-1,0 1 1,0 0 15,0 0-15,25-25-1,-25 25 1,0 0 0,0-1-1,0 1 1,0 0 0,0-50 140</inkml:trace>
  <inkml:trace contextRef="#ctx0" brushRef="#br0" timeOffset="30774.2044">13817 5730 0,'0'25'78,"0"-1"-63,24 1 1,-24 25-16,0-25 16,25 24 15,-25-24-31,0 0 15,0 0 1,25-25 15,0 0 47,-25-25-46,25 25-17,-25-25 1,0 0 15,0 1-31,0-26 31,0-25-15,0 51 0,0-1-16,0 0 15,0 0-15,0 0 16,0 1 0,0-1-1,-25 25 1,25-25-1,0 0 1,0 0 0,0 1 15,-25 24-31,25-25 47,25 25 93,0 0-108,-1 0-17,1 0 1,0 0 0,0 0-1,24 0-15,-24 0 16,0 0 15,25-25-15,-1 25-1,-24 0 1,0 0-16,0-25 16,-1 25-1,1 0 1,0 0-1,0 0 1,0 0 0,-1 0 46</inkml:trace>
  <inkml:trace contextRef="#ctx0" brushRef="#br0" timeOffset="33102.2682">14213 5705 0,'-24'0'15,"24"-25"1,0 0 15,0 1-31,0-1 31,0 0 1,0 0-1,0 0-15,24 25-1,-24-24 1,25 24-1,0 0 32,0 0-15,0 0 14,-25 24-14,0 1-17,24 0 1,-24 0 15,25-25-15,0 49-1,-25-24 1,0 0 0,0 0-1,0 0 1,0-1 15,-25 1-15,25 0-1,0 0 1,-25-25-16,25 25 16,0 0-1,-24-1 1,24 1 15,-25 0-15,0-25-1,25 25 1,-25-25 15,0 0 32,1 0 15,24-25 0,0 0-47,0 0 1,24 25-17,1 0 16,-25-24-31,25 24 32,0 0-1,0 0 0,-1 0 0,1 0 94,-25 24-109,25-24 0,0 0 109,0 0-78,-1 0-16,1 0-16,0 0 32</inkml:trace>
  <inkml:trace contextRef="#ctx0" brushRef="#br0" timeOffset="34602.2185">14561 5358 0,'0'25'16,"25"-25"-1,-25 24 17,0 1-1,0 0-15,24-25-1,-24 25-15,50 0 16,-25 24-1,0-24 1,-1-25 15,-24 25-15,25 0 0,0 24-1,0-24 1,-25 0-1,0 0 1,0-1 15,0 1-15,0 0 0,0 0-16,0 0 15,0 0 1,0-1-16,0 1 15,0 0 1,-25-25 0,25 25 15,0 0-15,-25-1-1,25 1 1,-25-25-1,25 50 1,-24-50 15,24 25 1</inkml:trace>
  <inkml:trace contextRef="#ctx0" brushRef="#br0" timeOffset="36180.2684">13693 5383 0,'0'24'16,"0"1"-1,0 0 17,-25 0-1,25 0 0,0-1-15,0 1-16,-25-25 15,25 25 1,0 0 0,0 0-1,0-1 16,0 1-15,0 0 0,0 0-1,-25 0-15,25-1 16,0 1-16,0 0 16,0 0-1,0 0 1,0 24-1,0-24 1,0 0-16,0 0 16,0 0-1,0-1-15,0 26 16,0-25 0,0 0-1,0-1 1,0 1-16,0 0 15,0 0 1,0 0 15,25-25-31,-25 24 32,25-24-17,-25 25 1</inkml:trace>
  <inkml:trace contextRef="#ctx0" brushRef="#br0" timeOffset="38352.0852">14809 5407 0,'0'-24'62,"0"-1"1,0 0-32,25 25-15,-1 0 31,1 0-32,-25 25 48,25-25-16,-25 25-32,0-1 48,0 1-16,0 0-32,0 0 17,0 0-17,0-1 1,-25 26-1,25-25 1,-25-25 15,25 25-15,0-1 0,0 1 46,-24-25 1,-1 0 15,25-25-31,0 1-47,0-1 46,0 0-14,0 0-1,25 25-15,-1 0 46,1 0-15,0 0-31,0 0 93,-25 25-109,0 0 94,25-25-47</inkml:trace>
  <inkml:trace contextRef="#ctx0" brushRef="#br0" timeOffset="39398.9184">15106 5854 0,'25'0'110,"0"0"-95,0 0-15,0 0 16,24 0 0,26 0-1,-51 0 1,1 0-1,0 0 17,-25-25 124,0 0-140</inkml:trace>
  <inkml:trace contextRef="#ctx0" brushRef="#br0" timeOffset="40994.1797">15826 5854 0,'25'0'47,"-25"-25"31,0 0-47,24 25-15,-24-49-16,25 24 0,0-25 15,49-49 1,-49 74 15,0 0-15,-25 1-1,0-1 17,0 0-1,0 0 31,-25 25-46,0 0 0,1 0 15,24 25 31,0 0-46,0 0 15,0-1 1,0 1-17,0 0 1,0 0-1,0 24 1,0 1 0,24 24-1,-24-49 1,0 0 15,25 0-15,-25 0-1,0 0 1,0-1 0,0 1 109,0 0-63</inkml:trace>
  <inkml:trace contextRef="#ctx0" brushRef="#br0" timeOffset="41916.0232">16818 5234 0,'25'0'16,"-25"25"15,25-25-15,-1 0-1,26 0 1,0 0 0,49 0-1,-74 0 1,-1 0-16,1 0 15,0 0-15,0 0 32</inkml:trace>
  <inkml:trace contextRef="#ctx0" brushRef="#br0" timeOffset="42759.7197">16868 5556 0,'24'0'32,"1"0"-32,0 0 31,0 0-16,24 0 1,-24 0 0,50 0-1,-51 0 1,51 0 0,-50 0-1,-1 0 1,1 0-1</inkml:trace>
  <inkml:trace contextRef="#ctx0" brushRef="#br0" timeOffset="50338.1508">7020 11559 0,'25'0'78,"-25"25"-46,0 0-17,0-1 16,25 1-15,-25 0 0,49 25-1,-49-26 1,0 1-16,25 25 16,-25-25-16,0 24 15,0-24 1,25 0-1,-25 24 1,25-49 15,-25 25-31,0 0 16,0 0 15,0 0-15,0-1 15,0 1-31,0 0 63,25-25-1,-25-25-46,0 0-1,0 1 1,49-324 0,-24 125-1,0 124 1,-25 49-1,0 26 1,0-1 15,0 0 1,-25 0-17,0 25 48,50 0 124,0 0-171,0 0-16,-1 0 15,26 0 1,49 25 0,-49-25-1,-1 0 17,1 25-32,49-25 15,-74 0-15,25 0 16,-1 0-16,26 0 15,-51 0-15,1 0 16,0 0-16,25 0 16,-1 0-16,1 0 15,0 0 1,-1 0 0,1 0-1,-25 0 1,-1 0 31</inkml:trace>
  <inkml:trace contextRef="#ctx0" brushRef="#br0" timeOffset="52338.052">7987 11435 0,'-24'0'109,"-1"0"-78,-25 0-15,25 0 0,1 25-1,-1-25-15,0 0 31,0 25-31,0-25 32,25 24-17,-24 1 1,-1 0 0,25 0-1,-25-25 16,25 25-31,0-1 16,0 1 0,-25 0-1,25 25 1,0-26 0,0 26-1,0-25 16,0 0-15,0-1 15,0 1 1,25-25-17,-25 25 1,25-25-1,0 0 1,-1 0 0,1 0-1,0 0 1,0 0 0,0 0-1,-1 0 1,1 0 15,0-25-15,0 25-1,0 0 32,-25-25-16,24 25 1,-24-24-1,0-1-15,0 0 15,0 0-31,0 0 31,0 1-15,0-1 15,-24 0-15,-1 25 15,0-25-31,0 25 15,0 0 1,25-25 0,-49 25-1,24 0 17,0 0-1,0 0 0,1 0 0,24 25 16,-25-25-31,25 25 31,0 0-16</inkml:trace>
  <inkml:trace contextRef="#ctx0" brushRef="#br0" timeOffset="53601.7133">8781 11757 0,'25'0'141,"0"0"-125,0 0-16,-1 0 15,1 0 1,25 0-1,-25 0 1,24-24 0,-24 24-1,0 0 1,24 0 0,-24 0-1,0 0 16,0 0-31,0 0 32,-1 0-1</inkml:trace>
  <inkml:trace contextRef="#ctx0" brushRef="#br0" timeOffset="55859.717">9451 11609 0,'0'24'110,"0"1"-110,0 0 31,25-25-31,-25 25 16,0 24-1,49-24 1,-49 74-1,25-24 1,0-26 0,-25-24-1,0 0 17,25-25 93,-25-25-79,0 0-30,0 1-16,0-76 16,0 1-1,0 74 1,-25-49 0,25 49-1,0-24 16,0 24-15,0 0 0,-25 0-1,25 0 1,0 1 0,0-1-1,0 0 1,0 0 15,-25 25-31,25-25 16,0 1 62,0-1-47,0 0 0,25 25 172,0 0-171,0 0-32,0 0 15,49 0 1,-24 0 0,49 0-1,-50 0 1,26 0-1,-50 0 1,49 0 0,-49 0-1,49-25 1,-24 25 0,-25 0-1,-1 0 1,26 0 15,-25 0-15,0 0-1,0 0 1,-1 0 0</inkml:trace>
  <inkml:trace contextRef="#ctx0" brushRef="#br0" timeOffset="58484.5986">9947 11559 0,'0'25'188,"0"0"-172,0-1-1,0 1 1,0 0-1,0 0 1,0 0 0,0-1 31,0 1-1,0 0-14,0 0 30,0-50 79,0 0-126,0 0 17,25 25-17,-25-24 1,25 24-16,-1 0 78,1 0-62,0 0-1,0 0 1,0 0 15,-1 0 0,-24 24-31,25-24 47,-25 25-47,0 0 47,25-25-31,-25 25-1,0 0 1,25-25 0,-25 24-1,0 1 1,0 0 15,0 0 0,0 0 32,-25-25-47,0 24 46,0-24 1,1 0-17,-1 0 17,0 0-47,0 0 15,0 0 0,1 0 47</inkml:trace>
  <inkml:trace contextRef="#ctx0" brushRef="#br0" timeOffset="59703.3267">9947 11534 0,'25'0'94,"0"0"-79,-1 0 16,1 0 1,0 0-17,0 0-15,0 0 32,-1 0-17,1 0-15,0 0 16,0 0-1,0 0 17,-1 0-17,1 0 1,0 0 0,0 0 46</inkml:trace>
  <inkml:trace contextRef="#ctx0" brushRef="#br0" timeOffset="62625.0981">7144 12278 0,'0'-24'94,"25"24"-63,0 0 0,0 0 0,-1 0-15,1 0-16,0 0 16,0 0-1,0 0 1,-1 0-1,1 0 1,0 0 0,0 0-1,24 0 1,-24 24 0,25-24-1,-25 0 16,49 25-15,-49-25 0,0 0-1,-25 25-15,49-25 16,-24 0-16,0 25 16,0-25-1,-1 0 1,1 0-16,25 0 15,-25 0 1,-1 0-16,26 25 16,0-25-1,24 0 1,-49 0 0,-25 24-16,25-24 15,0 0 1,-1 0-1,1 0 1,25 0 0,-25 0-16,24 25 15,-24-25-15,0 0 16,0 0 0,24 0-1,1 0 1,-1 0-1,26 0 1,-26 0 0,1 0-1,0 0 1,-1 0 0,-24 0-1,74 0 1,-49 0 15,49 0-15,-49 0-1,-26 0-15,1 0 16,0 0-16,0 0 16,74-25-1,-49 25 1,-1 0-16,1 0 15,-25 0-15,0 0 16,74 0 0,-25-24-1,-24 24-15,-1 0 16,-24 0 0,25 0-16,-1 0 15,1 0 1,0 0-1,-1 0 1,26-25 15,-1 25-15,25 0 0,-49 0-1,0-25-15,-26 25 16,26 0-16,-25 0 15,0 0 1,-1 0 0</inkml:trace>
  <inkml:trace contextRef="#ctx0" brushRef="#br0" timeOffset="65874.9878">7715 12551 0,'24'25'109,"-24"0"-78,25-25-31,-25 25 0,0-1 16,0 1-16,25 25 16,-25-25-1,25 49 1,-25-49-16,25 0 15,-25 24 1,24 1 0,1-1-1,0-24 1,-25 0 0,0 0-1,0 0 1,25-25-1,-25 24 1,0 1 15,0 0 1,0 0 30,25-25 1,-25-25-48,0 0-15,0 0 16,24-74-1,-24 25 1,0 24 0,0 1-1,0-1 1,0 0 0,0 26-1,0-1 16,0 0-31,0 0 16,0 0-16,0 1 16,0-1-1,0 0 1,0 0 0,-24 25 46,24-25-31,0 1 1,0-1-1,0 0-31,0 0 15,0 0 48,24 25 78,1 0-126,0 0-15,0 0 16,0 0-1,-1 0 1,1 0 0,0 25-1,25-25 1,-25 0 0,-1 0-16,1 0 15,0 0 1,0 0-16,0 0 15,-1 0 1,1 0 0,0 25-1,0-25 1,0 0 0,24 25-1,-24-25 1,49 0-1,-49 0 1,25 0 15,-25 0-15,-1 0 0</inkml:trace>
  <inkml:trace contextRef="#ctx0" brushRef="#br0" timeOffset="68078.0037">8260 12626 0,'-24'0'16,"-1"0"15,25 24 16,0 1 0,0 0-31,0 0-1,0 0-15,0 24 16,0 1-1,0-25 1,0-1 31,25-24 78,-1-24-94,1 24-15,0 0 15,0 0 0,0 0 1,-1 0-17,1 0 1,0 0-1,0 0 1,-25 24-16,25-24 16,-25 25-1,0 0 17,0 0 30,0 0 1,0-1-17,-25-24 17,25 25-47,0 0 15,-25-25-31,0 0 31,25 25 16,-25-25-16,1 0 32,-1 0-1,0 0 173,0 0-189,25-25-14,0 0 46</inkml:trace>
  <inkml:trace contextRef="#ctx0" brushRef="#br0" timeOffset="69171.712">8161 12601 0,'25'0'47,"0"0"-16,0 0 1,-1 0-1,1 0-15,0 0 15,0 0-31,0 0 15,-1 0 1,1 0 15,0 0-15,-25 25 15</inkml:trace>
  <inkml:trace contextRef="#ctx0" brushRef="#br0" timeOffset="71312.2839">8980 12750 0,'0'24'94,"0"1"-78,0 0-1,24 0 1,-24 0-16,0-1 16,0 1-1,25 0 1,-25 0-1,25 0 1,-25-1 0,0 1 31,0 0-1,25-25 1,-25 25-47,25-25 16,-25 25 0,24-25-16,-24 24 15,0 1 1,25-25 78,-25-25-63,0 1-16,0-1 1,0 0 15,0 0-31,0-24 16,0 24 0,0-50-1,0 51-15,0-1 16,0-25-1,0 25 1,0 1 0,0-1-1,0 0 1,0 0 0,0 0-1,0 1 1,0-1-1,0 0 1,0 0-16,0-24 16,0 24-1,0 0 1,0 0-16,0 0 31,25 25 110,0 0-110,0 0-15,-1 0-16,1 0 15,0 0 1,0 0-16,25 0 16,-26 0-1,26 0 1,-25 0-16,0 0 15,-1 0 1,26 0 0,0 0-1,24 25 1,0-25 0,-24 0-1,-25 0 1,24 0-1,-24 0 1,0 0 31,0 0 15</inkml:trace>
  <inkml:trace contextRef="#ctx0" brushRef="#br0" timeOffset="73658.6399">9823 12526 0,'-25'0'250,"0"0"-218,1 0-17,-1 0 1,-25 0-16,25 0 16,25 25-1,-24-25-15,-1 0 16,0 0-1,25 25 17,-25-25-32,0 25 62,25 0-46,-24-25-1,24 24 1,-25 26 0,0-25-1,25 0-15,0-1 32,0 1-1,0 0 0,0 0 0,0 0-15,0-1 0,0 1-1,25 0 1,-25 0-1,25 0 1,-1-1 0,1-24-1,-25 25 1,25-25 0,-25 25-1,25-25 1,0 0-1,-1 0 1,1 0 15,0 0-15,0 0 0,0 0-1,-1 0 48,1 0-16,-25-25-32,0 0 32,0 1-31,0-1 15,0 0-15,-25 25-1,25-25-15,-24 0 31,24 1-15,-25 24 0,0-25-16,0 25 31,0 0-15,1 0-1,-1 0 1,0 0-1,0 0 32,0 0-15,1 0-17,-1 0 32,25 25-16,-25-25 1,25 24-17,0 1 79</inkml:trace>
  <inkml:trace contextRef="#ctx0" brushRef="#br0" timeOffset="74799.251">11014 12254 0,'24'0'94,"1"0"-78,0 0-1,0 0 1,0 0-16,24 0 16,1 0 15,-25 24-15,-1-24 46,1 0 1,0 0-48,-25 25-15</inkml:trace>
  <inkml:trace contextRef="#ctx0" brushRef="#br0" timeOffset="76033.5796">11038 12452 0,'25'0'78,"0"0"-62,0 0-1,0 0 1,-1-25-16,1 25 15,50 0 1,-26 0 0,1 0-1,24 0 1,-49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20-12-06T03:17:49.6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7094 5333 0,'0'-25'0,"0"0"47,0 1-32,-24 24 1,24-25 0,0 0 31,-25 25-32,25-25 16,-25 25-15,25-25 0,-50 25-1,26 0 1,24-24 0,-25 24-1,0 0 1,0 0-1,0 0 48,25 24 15,0 1-78,0 0 16,-24 0-1,24 24 1,0 51 0,0-76-1,0 1 1,0 0-16,0 0 15,0 0-15,0-1 32,0 1-17,24 0 1,1 0 0,0-25-1,0 0 1,-25 25 15,25-25-15,-1 0-1,1 0 1,0 0 15,-25-25 0,25 0-15,0-25 0,-1 26-1,-24-1 1,0 0 0,0 0 30,0 0-30,0 1 15,0-1-31,0 0 16,0 0 0,0 0-1,0 1 1,0 48 156,0 1-172,0 0 15,0 0 1,0 0 0,0-1-1,25-24-15,-25 25 16,0 0-1,25 0 1,-25 0 0,0-1-1,25-24 32,-25 25-31,0 0 15,0 0-15,25 0-1,-25-1 17,25-24-17,-25 25 16</inkml:trace>
  <inkml:trace contextRef="#ctx0" brushRef="#br0" timeOffset="921.8439">7442 5383 0,'25'0'94,"-1"0"-79,1 0 1,0 0-16,0 0 16,24 0-1,1 0 1,0-25 0,-26 25-1,1 0 16,0 0-15</inkml:trace>
  <inkml:trace contextRef="#ctx0" brushRef="#br0" timeOffset="1859.2888">7541 5159 0,'0'25'31,"0"0"-15,0 0-16,0 0 31,0 24-31,25-24 16,-25 0-1,25 24 16,-25-24-15,0 50 0,24-51-1,-24 1 1,0 0 0,0 0 15</inkml:trace>
  <inkml:trace contextRef="#ctx0" brushRef="#br0" timeOffset="4046.7041">7987 5556 0,'25'0'62,"-25"-25"-46,25 25-16,-25-24 15,50-26 1,-1-24 0,-49 49-16,50-50 15,-25 26-15,0 24 16,-1-25-16,1 1 15,-25 24 1,25 25-16,-25-50 16,25 26-1,-25-26-15,25 25 16,-25 0-16,0-24 16,0 24-1,0-25 1,0 25-1,0 1 17,-25-1-17,0 0 1,0 25 0,0 0-1,1 0 1,-1 0-1,0 25 1,0-25 0,0 25-1,0 24 1,1-24 0,24 25-1,-25 24 1,25 1-1,-25-51 1,25 26 15,0-25-15,0 0 0,0-1-1,25 26 1,-25-25-1,25 49 1,-25-24 0,0-25-16,49 24 15,-49-24-15,0 0 16,25 0 0,0 24-1,0 1 1,0-50-1,-25 25 1,24-25-16,-24 24 16,25-24-1,-25 25 1,50 0 0,-50 0-1,49-25 1,-24 0-1,0 0 1,0 0 0,0 0-1,-25-50 1,24 25 0,1-24-1,-25-1 1,0 25-16,0 1 15,0-1 1,0 0 0,-25 0-1,25 0 1,-24 25 0,-26-24-1,25-1 1,0 25-1,-24 0 1,24 0 0,0 0 15,0 0 63,25 25-47,-24-25-32,24 24 16,-25 1-31,25 0 32,-25-25-17</inkml:trace>
  <inkml:trace contextRef="#ctx0" brushRef="#br0" timeOffset="8194.763">18554 5184 0,'0'25'140,"0"0"-108,25-25-32,-25 25 15,25-1-15,-25 51 16,25-50 15,-25-1-15,0 1-1,24 25 1,-24-25 0,0-1-16,25 1 15,0 0 1,-25 0 0,0 0-1,0-1 1,25 1-1,-25 0-15,0 0 16,0 0 0,25-25-16,-25 24 47,24-24 46,-24-24-77,0-1-16,0 0 16,0 0-1,0-24 1,0-26-1,0 26 1,0-1 0,0 25-16,0 0 15,-24 1 1,24-1-16,0 0 16,0 0-16,0 0 15,0 1-15,0-1 16,-25-25-1,25 25-15,0 1 16,-25 24 0,25-50-1,0 25 1,0 0 0,-25 1-1,25-1 16,25 25 94,0 0-109,0 0 0,-1-25-1,26 25 1,0 0 0,-1-25-1,1 25 1,-25-25-1,24 25 1,-24 0 0,0 0-1,25-24 1,24 24 0,-24 0-1,-1 0 1,-24 0 15,0 0 32</inkml:trace>
  <inkml:trace contextRef="#ctx0" brushRef="#br0" timeOffset="10357.5706">19199 5383 0,'25'0'31,"-25"-25"63,0 0-94,0 0 31,-25 25-16,0 0 1,25-25 0,-24 1-1,24-1 1,-25 25 0,0-25 15,0 25 0,0 0 16,1 0-16,24 25-15,0 0-1,0-1 32,0 1-15,0 0-17,0 0 1,0 0-1,0-1 1,0 1-16,0 0 16,0 0-1,0 0 17,0-1-1,24-24-16,-24 25 1,25-25 0,0 25-1,0-25 32,0 0-16,-1 0 1,-24-25-17,25 25 1,-25-25 0,25 25-1,-25-24 1,0-1 15,0-25-15,25 1-1,-25-1 1,25 25-16,-25-24 16,0 24-1,-25 25 79,25 25-16,0-1-47,0 1 1,0 0-1,0 0-16,0 0-15,0-1 16,0 1 0,0 0-1,0 0 1,25 0 15,-25-1-15,0 1-1,24-25 1,-24 25 0</inkml:trace>
  <inkml:trace contextRef="#ctx0" brushRef="#br0" timeOffset="11560.6536">19472 4638 0,'0'25'47,"0"0"-47,25 0 16,-25 0-1,25-1 1,-25 1-16,49 25 16,-24 0-1,0-26 1,-25 1-1,0 0-15,25 0 16,-25 0 0,24-1-16,-24 1 0,25 0 15,-25 0 1,0 24-16,0-24 16,0 25 15,0-1-16,0 26 1,0-1 0,0-49-16,0 25 15,-25-26-15,25 1 16,0 0-16,0 25 16,0-26-16,0 1 15,-24 0-15,24 25 16,0-26-16,-50 1 15,50 25 1,-25-25 0,0-25 15</inkml:trace>
  <inkml:trace contextRef="#ctx0" brushRef="#br0" timeOffset="12732.5072">18455 4564 0,'0'25'16,"-25"-25"-1,25 25 1,0 24-16,-25-24 31,1 0-31,24 24 16,-25-24-16,25 0 15,0 0 1,0 0-16,-25 24 16,25-24-16,0 25 15,0-1 1,0-24-1,0 25-15,0-1 16,0-24-16,0 25 16,0-1-1,0 26 1,0-50-16,25 49 16,0-49-1,-25 0-15,0 49 0,49-24 16,-49-1-1,0 1-15,25-50 16,0 74 0,0-49-16,-1 25 15,1-50-15,0 74 16,25-49-16,-50 25 16,24-50-16,1 49 15,-25-24-15,25 0 16,-25 0 15</inkml:trace>
  <inkml:trace contextRef="#ctx0" brushRef="#br0" timeOffset="15509.8198">19720 4366 0,'0'24'46,"0"-48"48,0-1-78,0 0 15,0 0 0,0 0 32,0 50 77,25-25-124,-25 25 0,0 0-16,0 0 15,0-1 1,0 1 0,0 25 15,0-25-16,0-1 1,0 1 0,0 0-1,0 0 1,0 0 15,0-1-15,0 1-1,0 0 1,0 0 15,-25-25 1,0 0 46,0 0-63,25-25 17,-24 0-17,24 0 1,0 1-1,0-1 1,0 0 15,0 0 1,24 25 124,1 0-125,-25 25-31,0 0 47,25-25-31,-25 25-1,25-25-15,-25 24 31,25 1-15,-1-25 15,-24 25 16,25-25-47,0 0 31,0 0 16</inkml:trace>
  <inkml:trace contextRef="#ctx0" brushRef="#br0" timeOffset="16994.1033">20043 5333 0,'0'25'63,"24"-25"-48,-24 25-15,0-1 16,0 1 0,25 50-1,0-51 1,-25 51 0,0-50-1,0-1 32,0 1-16,0 0 16,0 0-31,0 0-1,0-1 1</inkml:trace>
  <inkml:trace contextRef="#ctx0" brushRef="#br0" timeOffset="17900.3186">20018 5631 0,'0'-25'125,"25"25"-94,-1 0-15,1-25-1,0 25 1,0 0-1,0 0 17,-1 0-17,1 0 1,-25-25 187,25 25-187</inkml:trace>
  <inkml:trace contextRef="#ctx0" brushRef="#br0" timeOffset="19931.5225">20365 5259 0,'0'24'15,"0"-48"95,0-1-95,0 0 1,0 0-16,0-24 16,0 24-1,0 0 1,0 0 15,0 0-15,0 1 46,25 24-46,0 0 15,-1-25-15,1 25-1,0 0 1,0 25 0,-25-1-1,49 1 1,-24 25 0,-25-1 15,0-24-16,25 0 1,-25 25-16,0-26 16,0 26-16,0 0 15,0 24 1,0-24 0,0-26-1,0 51 1,0-1-1,-25-49-15,25 0 16,0 0-16,-25 24 16,25-24-1,-24 0-15,24 0 16,0 0 15,-25-1-15,25 1-1,-25-25 48,0 0-32,0 0-15,25-25-1,0 1 17,-24 24-17,24-25 17,0 0 30,0 0-46,24 25-1,-24-25 1,25 25 0,0 0-16,0 0 31,0 0 0,-1 0 0,1 0-31,0 50 16,0-50 0,-25 25-1,25-25 1,-1 0-1,-24 25 1,25-25 0</inkml:trace>
  <inkml:trace contextRef="#ctx0" brushRef="#br0" timeOffset="22103.3154">20787 5507 0,'24'24'0,"-24"1"15,0 0 1,25 0-16,-25 24 16,25 1-1,0-25-15,-25 0 16,0-1-1,25 26-15,-25-25 16,0 0 15,0 0-31,25-25 16,-1 24-16,-24 1 31,0-50 94,0 1-109,0-1-16,0-25 0,0-74 15,0-25 1,-24 50 15,24 0-15,0 49-16,-25-24 16,25 49-16,0-49 15,0 49 1,0 0-1,-25 0 1,25 0 0,0 1-1,0-26 1,0 25 125,50 25-79,-26 0-62,1 0 16,25 0-1,-1 0-15,26 0 16,-50 0-16,24-25 16,50 1-1,-49-1 1,0 25-16,24-50 15,-24 50 1,-26 0-16,1 0 16,0-25-16,0 25 15,0 0 1,-1 0 0,-24-25-1,25 25 1,0 0 374,0 0-374,0 0 0,-1 0-1,1 0 1,0-24-16,0 24 31,49 0-15,-49 0-1,0 0 1,0 0 0,0 0 15,-25-25-15</inkml:trace>
  <inkml:trace contextRef="#ctx0" brushRef="#br0" timeOffset="25259.4469">21481 5531 0,'-25'0'31,"25"-24"0,-24 24-15,24-25-16,0 0 16,0 0-1,-25 25 1,25-25-1,-25 1 1,0 24 15,0 0-15,25-25 15,-24 25-31,-1 0 47,0 0 31,25 25-78,-25-25 16,25 24-16,0 26 31,-25-25-15,25 24-1,0-24 1,0 0 0,0 25-1,0-26 1,0 1-1,50 0 1,-50 0-16,25-25 16,-25 25-16,25-25 31,-1 0-15,1 0-16,0 0 31,0-25 0,-25 0-15,25 0-1,-1-49 1,1 49 0,-25 0-1,0 0 1,0 50 187,0 0-187,25 0-1,-25 0 1,0-1-16,0 1 15,25 0 1,0 0-16,-25 0 16,24-25 15,-24 24-15,25-24-1,0 0 1,0 0-1,0 0 17,-25-24-17,24-1 1,26 0 0,-25-49-1,-25 49 1,25-50-1,-25 51 1,0-1-16,0 0 16,0 0-16,0-24 15,0 24 1,0-25 0,0-49-1,0 25 1,0-1-1,0 50 1,0-24 0,-25 49 15,0 0 16,25 25 0,-25-25-32,25 24-15,0 1 0,0 0 16,0 0-16,0 0 16,0 49-1,0 0 1,0-24-1,0 24 1,25-49 0,-25 25 15,25-25-15,0 24-1,-1-24 1,1 0-1,0 0 1,0-1 0,0 1-1,-1 25 1,1-50 0,25 0-1,-25 0 1,0 0-1,-1 0 1,1-25 0,0 0-1,0-24 17,-25 24-17,0 0 1,0-25-1,0 26 1,0-1 0,-25 25 15,0 0-15,0 0-1,1 0 1,-1 0 15,0 0-31,0 0 16,0 0 15,25 25-15,-25-1-1,1 1 1,-1-25-1,25 25 1,0 0 0,0 0-1,-25-25-15,25 24 16,0 1 0,0 0 15,0 0-31,0 0 47</inkml:trace>
  <inkml:trace contextRef="#ctx0" brushRef="#br0" timeOffset="26446.9107">22573 5308 0,'0'25'15,"24"-25"1,1 0 15,0 0-15,0 0-16,0 0 31,-1 0-31,1 0 16,0 0-16,25 0 15,-26 0 1,1 0 0,0 0-1</inkml:trace>
  <inkml:trace contextRef="#ctx0" brushRef="#br0" timeOffset="27509.3685">22771 5159 0,'0'25'62,"0"0"-46,0 0-16,0 24 16,0 1-1,0 0 1,0-26 15,0 1-15,0 0 109,0 0-94</inkml:trace>
  <inkml:trace contextRef="#ctx0" brushRef="#br0" timeOffset="29476.7896">23094 5333 0,'0'25'63,"0"0"-63,24-1 15,-24 26 1,25 49 0,0-49-1,-25-1-15,0-24 16,0 0 0,25-25-1,-25 25 1,0 0 31,0-1 0,25-24 46,-25-49-77,0-1 0,0 25-16,24-74 15,-24 25 1,0-50-1,0 74 1,0-24 0,0-1-1,0 51 1,0-26-16,-24 25 16,24 0-16,0-24 31,-25 24-16,25 0 1,-25 25 0,25-49-1,-25 49 1,0-25 0,50 0 140,25 25-141,-1-25-15,-24 25 0,25 0 16,49 0 0,0-25-1,75 0 1,-75 1 0,-49 24-16,-1 0 15,-24 0 1,0 0-16,0 0 31</inkml:trace>
  <inkml:trace contextRef="#ctx0" brushRef="#br0" timeOffset="31351.7219">23590 5507 0,'0'-25'78,"0"0"-78,0 0 16,0 0-16,0 1 15,24-1 1,-24 0 0,25-49-1,-25 49 1,0 0-1,0 0 1,0 0 0,0 1 15,0-1-15,-25 25-16,25-25 31,-24 25-16,-1 0 1,25 25 78,0 0-79,-25-1 1,25 1-16,0 0 0,0 0 16,0 24-1,0 1 1,0 0 0,0-26-16,0 26 15,0-25 1,25 0-16,-25-1 15,25 26 1,-25-25 15,24 24-15,1-49 0,0 25-1,0-25 16,0 0 16,-1 0-15,1 0-32,0 0 15,-25-25 1,25 1-1,-25-1 32,0 0-31,0 0 0,0 0-1,0 1 16,-25 24-15,0 0 47,0 0-63,1 0 46,24 24 17,-25-24-47,25 25-16,0 0 15,0 0 32</inkml:trace>
  <inkml:trace contextRef="#ctx0" brushRef="#br0" timeOffset="32757.9065">22945 4589 0,'0'0'0,"0"25"16,0-1 0,0 1-16,0 0 15,0 0-15,-25-25 16,25 25-16,0 24 16,0-24-1,0 0-15,-25 49 16,25-49-16,0 50 15,0-51 1,0 76 0,0-51-1,0-24-15,0 25 16,0-26 0,0 76-16,0-26 15,25 25 16,0 0-15,-1 25 0,-24-49-1,25-50-15,-25 24 16,0 1-16,25-25 16,0 0-1</inkml:trace>
  <inkml:trace contextRef="#ctx0" brushRef="#br0" timeOffset="33976.6271">23986 4490 0,'25'0'31,"-25"24"-15,0 51-16,25-50 16,0 49-1,25 50 1,-26-49-1,1-26-15,0 50 16,-25-74-16,25 0 16,-25 25-16,25-1 15,-25 26-15,24-1 16,-24 0 0,0 1-16,0-1 15,0-49 1,0 99-16,0-74 15,-24 74 1,-26 25 15,25-100-15,25 1 0,-25-25-1,1-25 1</inkml:trace>
  <inkml:trace contextRef="#ctx0" brushRef="#br0" timeOffset="35898.4338">24334 4490 0,'0'24'47,"-25"-24"-31,0 0 15,25-24-16,-25-1 1,25 0 0,0 0 46,0 0 1,25 25-16,0 25-16,-25 0-31,0 0 15,0 24 1,0-24 0,0 0-1,0 25 1,0-26-16,-25 1 16,25 0-1,0 0 1,0 0-1,0-1 17,-25-24-17,25 25-15,0 0 16,-24-25 15,24 25-15,-25 0 46,0-25 1,0 0-32,25-25 0,-25 25 1,25-25-32,25 25 109,0 0-78,0 0 0,-25 25-15,25-25-16,-1 0 16,-24 25-1,25 0 1,-25-1 0,25 1 15,0-25 47,0 0-62,-1 0-16,1 0 15,0 0 1,0 0 15,-25-25 0</inkml:trace>
  <inkml:trace contextRef="#ctx0" brushRef="#br0" timeOffset="36617.1589">24507 5234 0,'25'0'16,"0"0"-1,0-25-15,0 25 16,24 0 0,1 0-1,-25-25 1,-1 25-1,1 0 32</inkml:trace>
  <inkml:trace contextRef="#ctx0" brushRef="#br0" timeOffset="37538.9972">24532 5507 0,'0'-25'31,"25"25"-15,0 0-16,24 0 15,-24-25 1,25 25-1,-50-25 1,25 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06.12.2020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customXml" Target="../ink/ink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Знание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830997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Преобразование выражений, содержащих квадратные корни (часть 2)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КОРНИ</a:t>
            </a:r>
            <a:endParaRPr lang="ru-RU" sz="1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5715000" cy="25812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399839"/>
            <a:ext cx="5715000" cy="21050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Рукописный ввод 2"/>
              <p14:cNvContentPartPr/>
              <p14:nvPr/>
            </p14:nvContentPartPr>
            <p14:xfrm>
              <a:off x="98280" y="1232280"/>
              <a:ext cx="8501400" cy="5277960"/>
            </p14:xfrm>
          </p:contentPart>
        </mc:Choice>
        <mc:Fallback>
          <p:pic>
            <p:nvPicPr>
              <p:cNvPr id="3" name="Рукописный ввод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920" y="1222920"/>
                <a:ext cx="8520120" cy="529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015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13624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Рукописный ввод 8"/>
              <p14:cNvContentPartPr/>
              <p14:nvPr/>
            </p14:nvContentPartPr>
            <p14:xfrm>
              <a:off x="-1258920" y="2027160"/>
              <a:ext cx="8903160" cy="2955960"/>
            </p14:xfrm>
          </p:contentPart>
        </mc:Choice>
        <mc:Fallback>
          <p:pic>
            <p:nvPicPr>
              <p:cNvPr id="9" name="Рукописный ввод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268280" y="2017800"/>
                <a:ext cx="8921880" cy="297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997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1714040"/>
            <a:chOff x="194038" y="2147263"/>
            <a:chExt cx="4680000" cy="1714040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14404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выполнять различные преобразования.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Что такое «подобные радикалы».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628800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05" y="1524167"/>
            <a:ext cx="9202893" cy="32161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Преобразование выражений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 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98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 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15" y="1280339"/>
            <a:ext cx="21336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err="1" smtClean="0">
                  <a:solidFill>
                    <a:schemeClr val="bg1"/>
                  </a:solidFill>
                </a:rPr>
                <a:t>Стр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42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89" y="1268760"/>
            <a:ext cx="9144000" cy="32369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726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err="1" smtClean="0">
                  <a:solidFill>
                    <a:schemeClr val="bg1"/>
                  </a:solidFill>
                </a:rPr>
                <a:t>Стр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43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231343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6000"/>
            <a:ext cx="9144000" cy="20116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Рукописный ввод 2"/>
              <p14:cNvContentPartPr/>
              <p14:nvPr/>
            </p14:nvContentPartPr>
            <p14:xfrm>
              <a:off x="1482480" y="1509120"/>
              <a:ext cx="4741920" cy="3250800"/>
            </p14:xfrm>
          </p:contentPart>
        </mc:Choice>
        <mc:Fallback>
          <p:pic>
            <p:nvPicPr>
              <p:cNvPr id="3" name="Рукописный ввод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73120" y="1499760"/>
                <a:ext cx="4760640" cy="326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720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Преобразование выражений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663820" y="2225058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б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43701" y="2205003"/>
                <a:ext cx="1130143" cy="4364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01" y="2205003"/>
                <a:ext cx="1130143" cy="43640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13385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8" name="Скругленный прямоугольник 27"/>
          <p:cNvSpPr/>
          <p:nvPr/>
        </p:nvSpPr>
        <p:spPr>
          <a:xfrm>
            <a:off x="4661976" y="2245113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г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441857" y="2225058"/>
                <a:ext cx="1130143" cy="4344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857" y="2225058"/>
                <a:ext cx="1130143" cy="43441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Скругленный прямоугольник 39"/>
          <p:cNvSpPr/>
          <p:nvPr/>
        </p:nvSpPr>
        <p:spPr>
          <a:xfrm>
            <a:off x="7502921" y="2237845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е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282802" y="2217790"/>
                <a:ext cx="1130143" cy="7520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000" i="1" smtClean="0">
                              <a:latin typeface="Cambria Math" panose="02040503050406030204" pitchFamily="18" charset="0"/>
                              <a:ea typeface="Cambria Math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ru-RU" sz="2000" i="1" smtClean="0">
                                  <a:latin typeface="Cambria Math" panose="02040503050406030204" pitchFamily="18" charset="0"/>
                                  <a:ea typeface="Cambria Math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ru-RU" sz="2000" b="0" i="1" smtClean="0">
                                  <a:latin typeface="Cambria Math"/>
                                  <a:ea typeface="Cambria Math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ru-RU" sz="2000" b="0" i="1" smtClean="0">
                              <a:latin typeface="Cambria Math"/>
                              <a:ea typeface="Cambria Math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802" y="2217790"/>
                <a:ext cx="1130143" cy="7520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86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Преобразование выражений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 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98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 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001665"/>
            <a:ext cx="21336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240"/>
            <a:ext cx="9144000" cy="30175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451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960"/>
            <a:ext cx="4448111" cy="360000"/>
            <a:chOff x="108000" y="611960"/>
            <a:chExt cx="4448111" cy="36000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230376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РАБОЧАЯ ТЕТРАДЬ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574595" y="611960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err="1" smtClean="0">
                  <a:solidFill>
                    <a:schemeClr val="bg1"/>
                  </a:solidFill>
                </a:rPr>
                <a:t>Стр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44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9385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Рукописный ввод 2"/>
              <p14:cNvContentPartPr/>
              <p14:nvPr/>
            </p14:nvContentPartPr>
            <p14:xfrm>
              <a:off x="2455920" y="1535760"/>
              <a:ext cx="6465240" cy="679320"/>
            </p14:xfrm>
          </p:contentPart>
        </mc:Choice>
        <mc:Fallback>
          <p:pic>
            <p:nvPicPr>
              <p:cNvPr id="3" name="Рукописный ввод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46560" y="1526400"/>
                <a:ext cx="6483960" cy="69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674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828"/>
            <a:ext cx="9144000" cy="50383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56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0"/>
            <a:ext cx="9144000" cy="52578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5508104" y="5353224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?</a:t>
            </a:r>
            <a:endParaRPr lang="ru-RU" sz="2000" dirty="0">
              <a:solidFill>
                <a:srgbClr val="8F5239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03648" y="5157192"/>
            <a:ext cx="388843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sz="2000" dirty="0" smtClean="0">
              <a:latin typeface="Cambria" pitchFamily="18" charset="0"/>
              <a:ea typeface="Cambria Math" pitchFamily="18" charset="0"/>
            </a:endParaRPr>
          </a:p>
          <a:p>
            <a:endParaRPr lang="ru-RU" sz="2000" dirty="0">
              <a:latin typeface="Cambria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4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9946</TotalTime>
  <Words>120</Words>
  <Application>Microsoft Office PowerPoint</Application>
  <PresentationFormat>Экран (4:3)</PresentationFormat>
  <Paragraphs>45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Cambria</vt:lpstr>
      <vt:lpstr>Cambria Math</vt:lpstr>
      <vt:lpstr>Tahoma</vt:lpstr>
      <vt:lpstr>Тема Office</vt:lpstr>
      <vt:lpstr>КВАДРАТНЫЕ КОРНИ</vt:lpstr>
      <vt:lpstr>Проверь себя</vt:lpstr>
      <vt:lpstr>Проверь себя</vt:lpstr>
      <vt:lpstr>Цель нашего урока</vt:lpstr>
      <vt:lpstr>Преобразование выражений</vt:lpstr>
      <vt:lpstr>Отрабатываем алгоритм</vt:lpstr>
      <vt:lpstr>Отрабатываем алгоритм</vt:lpstr>
      <vt:lpstr>Преобразование выражений</vt:lpstr>
      <vt:lpstr>Преобразование выражений</vt:lpstr>
      <vt:lpstr>Отрабатываем алгоритм</vt:lpstr>
      <vt:lpstr>Проверь себя</vt:lpstr>
      <vt:lpstr>Проверь себя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1501</cp:revision>
  <dcterms:created xsi:type="dcterms:W3CDTF">2015-06-18T09:54:57Z</dcterms:created>
  <dcterms:modified xsi:type="dcterms:W3CDTF">2020-12-06T03:19:42Z</dcterms:modified>
</cp:coreProperties>
</file>