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8"/>
  </p:notesMasterIdLst>
  <p:sldIdLst>
    <p:sldId id="256" r:id="rId2"/>
    <p:sldId id="362" r:id="rId3"/>
    <p:sldId id="540" r:id="rId4"/>
    <p:sldId id="578" r:id="rId5"/>
    <p:sldId id="586" r:id="rId6"/>
    <p:sldId id="55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0F9"/>
    <a:srgbClr val="EAF1FA"/>
    <a:srgbClr val="DFE7F5"/>
    <a:srgbClr val="DAE7F6"/>
    <a:srgbClr val="DDE9F7"/>
    <a:srgbClr val="FFEDB9"/>
    <a:srgbClr val="E1FFFF"/>
    <a:srgbClr val="CFECCA"/>
    <a:srgbClr val="BFE6B8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>
        <p:scale>
          <a:sx n="70" d="100"/>
          <a:sy n="70" d="100"/>
        </p:scale>
        <p:origin x="124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26.12.2020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13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4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6958466" y="6401076"/>
            <a:ext cx="2185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Задача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9169210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Решение задач </a:t>
            </a:r>
            <a:endParaRPr lang="ru-RU" sz="2400" dirty="0">
              <a:solidFill>
                <a:schemeClr val="accent4">
                  <a:lumMod val="75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КВАДРАТНЫЕ УРАВНЕНИЯ</a:t>
            </a:r>
            <a:endParaRPr lang="ru-RU" sz="1800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4680000" cy="2506129"/>
            <a:chOff x="194038" y="2147263"/>
            <a:chExt cx="4680000" cy="2506129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8"/>
              <a:ext cx="4680000" cy="22325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Соотнесение 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найденных корней с условием задачи, или, </a:t>
              </a: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говорят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, интерпретация полученного </a:t>
              </a: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решения.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Новый термин: «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математическая модель».</a:t>
              </a:r>
              <a:endParaRPr lang="ru-RU" sz="20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4680000" cy="27362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4046" y="706848"/>
            <a:ext cx="3960441" cy="2554545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Рассуждения типичны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для решения текстовой задачи. В задаче описывается некоторая жизненная ситуация, и составленное уравнение представляет собой математическую модель этой ситуации. 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51" y="5136067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Решение задач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55969"/>
            <a:ext cx="5882021" cy="651766"/>
            <a:chOff x="251520" y="618383"/>
            <a:chExt cx="5023196" cy="651766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3999" y="648000"/>
              <a:ext cx="1671771" cy="43204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Стр.134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892632" y="618383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4958" y="1069100"/>
            <a:ext cx="73490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Из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прямоугольного листа жести надо изготовить противень, вырезав по углам квадраты и загнув края вверх. Лист имеет размер 39 х 24 см. Чему должна быть равна сторона вырезаемого квадрата, чтобы дно противня имело площадь 700 см</a:t>
            </a:r>
            <a:r>
              <a:rPr lang="ru-RU" sz="2000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?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865" y="1056121"/>
            <a:ext cx="2176463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3356992"/>
            <a:ext cx="9144000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задаче описывается некоторая жизненная ситуация, и составленное уравнение представляет собой математическую модель этой ситуации.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эта модель не полностью отражает имеющиеся реальные условия.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4958" y="2700316"/>
            <a:ext cx="338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39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- 2х)(24 – 2х)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= 700;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5251342" y="2700316"/>
            <a:ext cx="432048" cy="461665"/>
          </a:xfrm>
          <a:prstGeom prst="rightArrow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875150" y="2700316"/>
            <a:ext cx="29765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i="1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29,5; 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400" i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19144" y="4509120"/>
            <a:ext cx="9163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Найдя 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корни уравнения, нам пришлось проверить их на соответствие условию задачи и отбросить тот, который ему не отвечает.</a:t>
            </a:r>
          </a:p>
        </p:txBody>
      </p:sp>
    </p:spTree>
    <p:extLst>
      <p:ext uri="{BB962C8B-B14F-4D97-AF65-F5344CB8AC3E}">
        <p14:creationId xmlns:p14="http://schemas.microsoft.com/office/powerpoint/2010/main" val="27525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уравнения в задачах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8000" y="612000"/>
            <a:ext cx="1295648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66751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24" name="Скругленный прямоугольник 23"/>
          <p:cNvSpPr/>
          <p:nvPr/>
        </p:nvSpPr>
        <p:spPr>
          <a:xfrm>
            <a:off x="8132366" y="1554982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076056" y="1511457"/>
                <a:ext cx="2879045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−15 и −14;14 и 15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1511457"/>
                <a:ext cx="2879045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000"/>
            <a:ext cx="9144000" cy="768096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28" name="Скругленный прямоугольник 27"/>
          <p:cNvSpPr/>
          <p:nvPr/>
        </p:nvSpPr>
        <p:spPr>
          <a:xfrm>
            <a:off x="8132366" y="304047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588224" y="2996952"/>
                <a:ext cx="136687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−7 ;−6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2996952"/>
                <a:ext cx="1366877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9" y="4712111"/>
            <a:ext cx="9144000" cy="932688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30" name="Скругленный прямоугольник 29"/>
          <p:cNvSpPr/>
          <p:nvPr/>
        </p:nvSpPr>
        <p:spPr>
          <a:xfrm>
            <a:off x="8158395" y="5488269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5966181" y="5444744"/>
                <a:ext cx="2014949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21 см и 30 см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6181" y="5444744"/>
                <a:ext cx="2014949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13553" y="3577408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первое число взять за Х, то следующее за ним число будет (Х+1)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14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35224"/>
            <a:ext cx="9144000" cy="987552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207008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уравнения в задачах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8000" y="612000"/>
            <a:ext cx="1295648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</a:t>
            </a:r>
            <a:endParaRPr lang="ru-RU" sz="20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32366" y="2348880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355976" y="2305355"/>
                <a:ext cx="3599125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20 м и 30 м;10 м и 60 м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2305355"/>
                <a:ext cx="3599125" cy="40011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Скругленный прямоугольник 29"/>
          <p:cNvSpPr/>
          <p:nvPr/>
        </p:nvSpPr>
        <p:spPr>
          <a:xfrm>
            <a:off x="8132366" y="4080633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020272" y="4037108"/>
                <a:ext cx="934829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7</m:t>
                      </m:r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0 см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4037108"/>
                <a:ext cx="934829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030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5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ятиугольник 8"/>
          <p:cNvSpPr/>
          <p:nvPr/>
        </p:nvSpPr>
        <p:spPr>
          <a:xfrm>
            <a:off x="395537" y="908720"/>
            <a:ext cx="8136903" cy="4392488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Модель моей жизни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Подведение итогов, рефлексия,  домашнее задание.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7" y="980728"/>
            <a:ext cx="619268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 понятием «модель» мы сталкиваемся с детства. Игрушечный автомобиль, самолет, карта, формула…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Модель является представлением объекта в некоторой форме, отличной от формы его реального существования.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Создавая модель, человек, прежде всего, стремится отобрать наиболее существенные признаки объекта. 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Рассмотрите простейшие модели и сопоставьте с явлениями и процессами своей жизни.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2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9383</TotalTime>
  <Words>311</Words>
  <Application>Microsoft Office PowerPoint</Application>
  <PresentationFormat>Экран (4:3)</PresentationFormat>
  <Paragraphs>41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Arial Black</vt:lpstr>
      <vt:lpstr>Calibri</vt:lpstr>
      <vt:lpstr>Cambria</vt:lpstr>
      <vt:lpstr>Cambria Math</vt:lpstr>
      <vt:lpstr>Tahoma</vt:lpstr>
      <vt:lpstr>Times New Roman</vt:lpstr>
      <vt:lpstr>Тема Office</vt:lpstr>
      <vt:lpstr>КВАДРАТНЫЕ УРАВНЕНИЯ</vt:lpstr>
      <vt:lpstr>Цель нашего урока</vt:lpstr>
      <vt:lpstr>Решение задач</vt:lpstr>
      <vt:lpstr>Квадратные уравнения в задачах</vt:lpstr>
      <vt:lpstr>Квадратные уравнения в задачах</vt:lpstr>
      <vt:lpstr>Модель моей жизни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Tatyana</cp:lastModifiedBy>
  <cp:revision>1392</cp:revision>
  <dcterms:created xsi:type="dcterms:W3CDTF">2015-06-18T09:54:57Z</dcterms:created>
  <dcterms:modified xsi:type="dcterms:W3CDTF">2020-12-26T04:46:51Z</dcterms:modified>
</cp:coreProperties>
</file>