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4"/>
  </p:notesMasterIdLst>
  <p:sldIdLst>
    <p:sldId id="256" r:id="rId2"/>
    <p:sldId id="362" r:id="rId3"/>
    <p:sldId id="600" r:id="rId4"/>
    <p:sldId id="670" r:id="rId5"/>
    <p:sldId id="639" r:id="rId6"/>
    <p:sldId id="656" r:id="rId7"/>
    <p:sldId id="671" r:id="rId8"/>
    <p:sldId id="672" r:id="rId9"/>
    <p:sldId id="673" r:id="rId10"/>
    <p:sldId id="674" r:id="rId11"/>
    <p:sldId id="677" r:id="rId12"/>
    <p:sldId id="67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8FC"/>
    <a:srgbClr val="DEE7F6"/>
    <a:srgbClr val="E1FFFF"/>
    <a:srgbClr val="CFECCA"/>
    <a:srgbClr val="FFEDB9"/>
    <a:srgbClr val="BFE6B8"/>
    <a:srgbClr val="006600"/>
    <a:srgbClr val="FF603B"/>
    <a:srgbClr val="FF5229"/>
    <a:srgbClr val="FF8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65" d="100"/>
          <a:sy n="65" d="100"/>
        </p:scale>
        <p:origin x="13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07.11.2020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3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58466" y="6401076"/>
            <a:ext cx="21855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Задача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4361690" y="19240"/>
            <a:ext cx="47843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400" dirty="0" smtClean="0">
                <a:solidFill>
                  <a:schemeClr val="accent3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Сенина Г.Н., Сенин В.Г., МБОУ «СОШ №4», г. Корсаков</a:t>
            </a:r>
            <a:endParaRPr lang="ru-RU" sz="1400" dirty="0">
              <a:solidFill>
                <a:schemeClr val="accent3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РЕШЕНИЕ УРАВНЕНИЙ И ЗАДАЧ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АЛГЕБРАИЧЕСКИЕ ДРОБИ</a:t>
            </a:r>
            <a:endParaRPr lang="ru-RU" sz="1800" dirty="0">
              <a:ln>
                <a:solidFill>
                  <a:schemeClr val="accent3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3814635" cy="2218096"/>
            <a:chOff x="194038" y="2147263"/>
            <a:chExt cx="3814635" cy="2218096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3814635" cy="194447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Учиться решать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уравнения, </a:t>
              </a:r>
              <a:endParaRPr lang="ru-RU" sz="2000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Применять </a:t>
              </a:r>
              <a:r>
                <a:rPr lang="ru-RU" sz="2000" dirty="0">
                  <a:solidFill>
                    <a:schemeClr val="accent3">
                      <a:lumMod val="50000"/>
                    </a:schemeClr>
                  </a:solidFill>
                </a:rPr>
                <a:t>алгебраический метод для решения текстовых задач.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3814635" cy="273411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355976" y="706848"/>
            <a:ext cx="4608511" cy="5632311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Здесь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решаются лишь целые уравнения, которые после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преобразований сводятся к линейным. Их основная особенность —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это наличие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дробных коэффициентов.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Мы помним,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что прежде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всего целесообразно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избавиться от дробей. (Целое лучше дроби!) А для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этого нужно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подобрать число, умножив на которое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обе части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уравнения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можно дроби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«уничтожить».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Развитие техники решения уравнений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позволяет нам 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перейти к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рассмотрению новых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, более сложных типов задач, в частности задач на концентрацию, на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денежные расчёты с процентами.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01" y="3092920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Решение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уравнений (устно)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Стр.46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9888"/>
            <a:ext cx="9144000" cy="407822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282778"/>
            <a:ext cx="1926503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8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6776"/>
            <a:ext cx="9144000" cy="35844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Решение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уравнений (устно)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40000"/>
            <a:ext cx="5499763" cy="667735"/>
            <a:chOff x="251520" y="602414"/>
            <a:chExt cx="4696751" cy="667735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4000" y="648000"/>
              <a:ext cx="1386471" cy="43204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Стр.46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566187" y="602414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8" y="1446675"/>
            <a:ext cx="1932599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2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1960"/>
            <a:ext cx="3383880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 21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29900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2000"/>
            <a:ext cx="9144000" cy="23317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7862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Решение уравнений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2000"/>
            <a:ext cx="3599904" cy="360000"/>
            <a:chOff x="108000" y="612000"/>
            <a:chExt cx="3599904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367656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УЧЕБНИК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547664" y="612000"/>
              <a:ext cx="216024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№ 166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, 167, 168</a:t>
              </a:r>
              <a:r>
                <a:rPr lang="ru-RU" sz="2000" b="1" dirty="0" smtClean="0">
                  <a:solidFill>
                    <a:schemeClr val="bg1"/>
                  </a:solidFill>
                </a:rPr>
                <a:t>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Скругленный прямоугольник 19"/>
          <p:cNvSpPr/>
          <p:nvPr/>
        </p:nvSpPr>
        <p:spPr>
          <a:xfrm>
            <a:off x="2547071" y="1782921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в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59633" y="1782921"/>
            <a:ext cx="120974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Bookman Old Style" pitchFamily="18" charset="0"/>
                <a:ea typeface="Cambria Math" pitchFamily="18" charset="0"/>
              </a:rPr>
              <a:t>x = -0,4</a:t>
            </a:r>
            <a:r>
              <a:rPr lang="en-US" sz="2000" dirty="0" smtClean="0">
                <a:latin typeface="Bookman Old Style" pitchFamily="18" charset="0"/>
                <a:ea typeface="Cambria Math" pitchFamily="18" charset="0"/>
              </a:rPr>
              <a:t>;</a:t>
            </a:r>
            <a:endParaRPr lang="ru-RU" sz="2000" dirty="0">
              <a:latin typeface="Bookman Old Style" pitchFamily="18" charset="0"/>
              <a:ea typeface="Cambria Math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6588224" y="1785980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г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788024" y="1785980"/>
            <a:ext cx="172250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Bookman Old Style" pitchFamily="18" charset="0"/>
                <a:ea typeface="Cambria Math" pitchFamily="18" charset="0"/>
              </a:rPr>
              <a:t>x = </a:t>
            </a:r>
            <a:r>
              <a:rPr lang="en-US" sz="2000" i="1" dirty="0">
                <a:latin typeface="Bookman Old Style" pitchFamily="18" charset="0"/>
                <a:ea typeface="Cambria Math" pitchFamily="18" charset="0"/>
              </a:rPr>
              <a:t>8</a:t>
            </a:r>
            <a:r>
              <a:rPr lang="en-US" sz="2000" dirty="0" smtClean="0">
                <a:latin typeface="Bookman Old Style" pitchFamily="18" charset="0"/>
                <a:ea typeface="Cambria Math" pitchFamily="18" charset="0"/>
              </a:rPr>
              <a:t>;</a:t>
            </a:r>
            <a:endParaRPr lang="ru-RU" sz="2000" dirty="0">
              <a:latin typeface="Bookman Old Style" pitchFamily="18" charset="0"/>
              <a:ea typeface="Cambria Math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6858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2000"/>
            <a:ext cx="9144000" cy="6126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7" name="Скругленный прямоугольник 26"/>
          <p:cNvSpPr/>
          <p:nvPr/>
        </p:nvSpPr>
        <p:spPr>
          <a:xfrm>
            <a:off x="2624770" y="3423637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в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37332" y="3423637"/>
            <a:ext cx="1209740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Bookman Old Style" pitchFamily="18" charset="0"/>
                <a:ea typeface="Cambria Math" pitchFamily="18" charset="0"/>
              </a:rPr>
              <a:t>x = 3</a:t>
            </a:r>
            <a:r>
              <a:rPr lang="en-US" sz="2000" dirty="0" smtClean="0">
                <a:latin typeface="Bookman Old Style" pitchFamily="18" charset="0"/>
                <a:ea typeface="Cambria Math" pitchFamily="18" charset="0"/>
              </a:rPr>
              <a:t>;</a:t>
            </a:r>
            <a:endParaRPr lang="ru-RU" sz="2000" dirty="0">
              <a:latin typeface="Bookman Old Style" pitchFamily="18" charset="0"/>
              <a:ea typeface="Cambria Math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6665923" y="3426696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г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865723" y="3426696"/>
            <a:ext cx="172250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Bookman Old Style" pitchFamily="18" charset="0"/>
                <a:ea typeface="Cambria Math" pitchFamily="18" charset="0"/>
              </a:rPr>
              <a:t>x = - 2</a:t>
            </a:r>
            <a:r>
              <a:rPr lang="en-US" sz="2000" dirty="0" smtClean="0">
                <a:latin typeface="Bookman Old Style" pitchFamily="18" charset="0"/>
                <a:ea typeface="Cambria Math" pitchFamily="18" charset="0"/>
              </a:rPr>
              <a:t>;</a:t>
            </a:r>
            <a:endParaRPr lang="ru-RU" sz="2000" dirty="0">
              <a:latin typeface="Bookman Old Style" pitchFamily="18" charset="0"/>
              <a:ea typeface="Cambria Math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4000"/>
            <a:ext cx="9144000" cy="8503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39" name="Скругленный прямоугольник 38"/>
          <p:cNvSpPr/>
          <p:nvPr/>
        </p:nvSpPr>
        <p:spPr>
          <a:xfrm>
            <a:off x="2486613" y="5167569"/>
            <a:ext cx="413764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3">
                    <a:lumMod val="75000"/>
                  </a:schemeClr>
                </a:solidFill>
              </a:rPr>
              <a:t>г</a:t>
            </a:r>
            <a:endParaRPr lang="ru-RU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6413" y="5167569"/>
            <a:ext cx="1722501" cy="40011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latin typeface="Bookman Old Style" pitchFamily="18" charset="0"/>
                <a:ea typeface="Cambria Math" pitchFamily="18" charset="0"/>
              </a:rPr>
              <a:t>x = 5</a:t>
            </a:r>
            <a:r>
              <a:rPr lang="en-US" sz="2000" dirty="0" smtClean="0">
                <a:latin typeface="Bookman Old Style" pitchFamily="18" charset="0"/>
                <a:ea typeface="Cambria Math" pitchFamily="18" charset="0"/>
              </a:rPr>
              <a:t>;</a:t>
            </a:r>
            <a:endParaRPr lang="ru-RU" sz="2000" dirty="0">
              <a:latin typeface="Bookman Old Style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64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21" grpId="0" animBg="1"/>
      <p:bldP spid="32" grpId="0" animBg="1"/>
      <p:bldP spid="30" grpId="0" animBg="1"/>
      <p:bldP spid="38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Решение уравнений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000"/>
            <a:ext cx="9144000" cy="90525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6000"/>
            <a:ext cx="9144000" cy="4626864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36027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1960"/>
            <a:ext cx="3383880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 22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1852"/>
            <a:ext cx="9144000" cy="465429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69896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1960"/>
            <a:ext cx="3383880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 22</a:t>
              </a: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27695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Практикум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8000" y="611960"/>
            <a:ext cx="3383880" cy="360000"/>
            <a:chOff x="108000" y="611960"/>
            <a:chExt cx="3383880" cy="360000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08000" y="612000"/>
              <a:ext cx="1871712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РАБ. ТЕТРАДЬ</a:t>
              </a:r>
              <a:endParaRPr lang="ru-RU" sz="2000" b="1" dirty="0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2051720" y="611960"/>
              <a:ext cx="144016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 23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520293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8684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Самостоятельная работа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07504" y="627200"/>
            <a:ext cx="2963104" cy="360000"/>
            <a:chOff x="96896" y="1886832"/>
            <a:chExt cx="2963104" cy="360000"/>
          </a:xfrm>
        </p:grpSpPr>
        <p:sp>
          <p:nvSpPr>
            <p:cNvPr id="24" name="Прямоугольник 23"/>
            <p:cNvSpPr/>
            <p:nvPr/>
          </p:nvSpPr>
          <p:spPr>
            <a:xfrm>
              <a:off x="96896" y="1886832"/>
              <a:ext cx="1584000" cy="35996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2000" b="1" dirty="0" smtClean="0"/>
                <a:t>ДИДАКТ. М</a:t>
              </a:r>
              <a:endParaRPr lang="ru-RU" sz="2000" b="1" dirty="0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1728000" y="1886832"/>
              <a:ext cx="1332000" cy="360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 smtClean="0">
                  <a:solidFill>
                    <a:schemeClr val="bg1"/>
                  </a:solidFill>
                </a:rPr>
                <a:t>С.119 </a:t>
              </a:r>
              <a:endParaRPr lang="ru-RU" sz="20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0000"/>
            <a:ext cx="9144000" cy="496519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18169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Слова великих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79512" y="692696"/>
            <a:ext cx="8784976" cy="4464496"/>
          </a:xfrm>
          <a:prstGeom prst="round2DiagRect">
            <a:avLst/>
          </a:prstGeom>
          <a:solidFill>
            <a:schemeClr val="accent3">
              <a:lumMod val="40000"/>
              <a:lumOff val="60000"/>
            </a:schemeClr>
          </a:solidFill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«Мне приходится делить свое время между политикой и уравнениями. Однако уравнения, по-моему, гораздо важнее ,потому что политика существует только для данного момента, а   уравнения будут существовать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вечно»</a:t>
            </a:r>
          </a:p>
          <a:p>
            <a:endParaRPr lang="ru-RU" sz="2400" dirty="0">
              <a:solidFill>
                <a:schemeClr val="accent3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algn="r"/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А. Эйнштейн</a:t>
            </a:r>
            <a:endParaRPr lang="ru-RU" sz="2400" dirty="0">
              <a:solidFill>
                <a:schemeClr val="accent3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300" y="4077072"/>
            <a:ext cx="3333750" cy="18669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11204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10360</TotalTime>
  <Words>296</Words>
  <Application>Microsoft Office PowerPoint</Application>
  <PresentationFormat>Экран (4:3)</PresentationFormat>
  <Paragraphs>61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Bookman Old Style</vt:lpstr>
      <vt:lpstr>Calibri</vt:lpstr>
      <vt:lpstr>Cambria Math</vt:lpstr>
      <vt:lpstr>Tahoma</vt:lpstr>
      <vt:lpstr>Тема Office</vt:lpstr>
      <vt:lpstr>АЛГЕБРАИЧЕСКИЕ ДРОБИ</vt:lpstr>
      <vt:lpstr>Цель нашего урока</vt:lpstr>
      <vt:lpstr>Решение уравнений (устно)</vt:lpstr>
      <vt:lpstr>Решение уравнений (устно)</vt:lpstr>
      <vt:lpstr>Отрабатываем алгоритм</vt:lpstr>
      <vt:lpstr>Решение уравнений</vt:lpstr>
      <vt:lpstr>Решение уравнений</vt:lpstr>
      <vt:lpstr>Отрабатываем алгоритм</vt:lpstr>
      <vt:lpstr>Отрабатываем алгоритм</vt:lpstr>
      <vt:lpstr>Отрабатываем алгоритм</vt:lpstr>
      <vt:lpstr>Самостоятельная работа</vt:lpstr>
      <vt:lpstr>Слова великих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Tatyana</cp:lastModifiedBy>
  <cp:revision>1547</cp:revision>
  <dcterms:created xsi:type="dcterms:W3CDTF">2015-06-18T09:54:57Z</dcterms:created>
  <dcterms:modified xsi:type="dcterms:W3CDTF">2020-11-07T03:57:10Z</dcterms:modified>
</cp:coreProperties>
</file>