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07T03:37:47.2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8037 4217 0,'0'-25'62,"0"0"48,25 25-95,-25-25 1,0 1 62,25 24-47,-25-25 1,24 0-17,-24 0 1,25 25-16,-25-25 15,0 1 32,0-1 63,0 0-95,0 0 1,0 50 187,0 0-187,0 0 31,0-1-1,0 1-14,0 0-1,0 0-15,0 0 15,0-1 0,0 1 0,0 0-15,0 0 0,0 0-1,0-1 1,0 1-1,0 0 1,0 0 15,0 0-15,0-1 31,0 1-16,0 0 16</inkml:trace>
  <inkml:trace contextRef="#ctx0" brushRef="#br0" timeOffset="3231.0034">8335 4043 0,'-25'0'47,"25"25"-32,0 0 17,0 0 15,0-1-1,0 1 1,0 0-15,0 0-17,0 0 32,0-1-31,25-24-1,-25 25 17,25-25-1,-25 25-31,0 0 31,0 0-15,0-1 15,24-24-15,-24 25 15,25-25-16,0 25 1,0-25 0,0 0 31,-1 0-16,1 0 0,0 0-15,-25-25-1,25 0 1,0 25 0,-25-24 15,24 24-31,-24-25 15,0 0 48,25 25-63,-25-25 16,0 0-1,0 1 1,0-1-1,25 25 1,-25-25 0,0-25-1,0 26 1,0-1 0,0 0 15,0 0-16,0 0 17,0 1-17,0-1 17,-25 25-17,25-25 1,-25 25-1,1 0 32,-1 0-15,25-25-1,-25 25-31,0 0 15,0 0 1,25-25 0,-24 25-1,-1 0 17,0 0-17,0 0 1,0 0 62,25 25 63,0 0-63,0 0-31,0 0 171,-24-25-61,-1 0 14</inkml:trace>
  <inkml:trace contextRef="#ctx0" brushRef="#br0" timeOffset="7765.2086">10344 4043 0,'0'25'16,"0"0"15,0 0-15,0-1 15,0 1 0,0 0-15,0 0-1,0 0 1,0-1 0,0 1-1,0 0 1,0 0 0,0 0-1,-25-1 16,25 1-15,0 0 0,-25-25 15,25 25-15,0-50 171,0 0-171,25 0-1,-25 1 1,25 24 0,-25-25-1,25 25 1,0 0 31,-1 0-16,1 0-15,0 0 15,0 0-16,0 0 1,-1 0 15,1 0-15,0 0 0,0 0-1,0 0 1,-1 0-1,-24 25 1,25-25 0,0 49-1,-25-24 32,25-25-31,-25 25 15,0 0-15,0-1-1,0 1 1,25-25 0,-25 25-1,0 0 1,0 0 31,0-1-16,0 1 16,0 0-32,-25 0 1,25 0 0,-25-1 15,0-24-15,25 25-1,-25 0 16,25 0-15,-24-25 0,-1 25-1,0-25 1,25 25 0,-25-25-1,0 0 1,1 0 15,-1 0-15,0 0-1,0 0 1,0 0 0,1 0-1,-1 0 1,0 0 46,0 0-30,25-25-32,-25 25 15,25-25 16,-25 25-31,25-25 32</inkml:trace>
  <inkml:trace contextRef="#ctx0" brushRef="#br0" timeOffset="9257.2868">10394 3994 0,'-25'0'0,"50"0"172,-1 0-125,1 0 0,0 0-16,0 0-31,0 0 15,-1 0 1,1 0-16,0 0 31,0 0-15,0 0 0,-1 0 30,1 0 1,0 0-15</inkml:trace>
  <inkml:trace contextRef="#ctx0" brushRef="#br0" timeOffset="12033.5749">10989 3572 0,'0'-25'47,"25"25"0,-25-25-47,24 25 15,1 0 1,0 0 15,0 0 16,0 0-16,-1 0 1,-24 25-17,25-25 1,-25 25 15,0 0 0,0-1 16,0 1-15,-25-25-17,25 25 1,-24-25-1,-1 0-15,25 25 16,-25 0 15,0-25-15,0 0 31,1 0-16,24-25 110,0 0-110,24 25-15,1 0 15,-25-25-31,25 25 15,0 0 17,0 0-17,-1 0 32,1 0 16,0 0-16,0 0-32,-25 25 1,0 0 15,25-25-31,-25 25 16,0 0-1,0-1 32,0 1-16,0 0-15,0 0 0,-25-25-1,25 25-15,-25-25 16,25 24 15,-25-24-15,25 25-1,-25-25 48,1 0-47,-1 0-1,0 0 32,0 0-16,0-25 16,50 25 219</inkml:trace>
  <inkml:trace contextRef="#ctx0" brushRef="#br0" timeOffset="17452.4159">11063 4266 0,'25'0'46,"0"0"-14,0 0-17,-1 0 17,1 0-17,0 0 1,0 0 15,0 0-15,-1 0 15,1 0 0,0 0 0,0 0-15</inkml:trace>
  <inkml:trace contextRef="#ctx0" brushRef="#br0" timeOffset="19220.3254">11113 4415 0,'0'-25'62,"25"25"-15,-1 0-47,1 0 31,0 0 1,0 0-1,0 0 0,-1 0 16,1 0 109,0 0-78,0 0 16,0 0-31,-50 0 140</inkml:trace>
  <inkml:trace contextRef="#ctx0" brushRef="#br0" timeOffset="21190.1102">11510 4440 0,'0'-25'47,"0"0"-47,0 1 31,0-1 1,25 25-32,-25-25 15,24-25 1,-24 26-1,25-26 1,-25 25 0,0-24-1,25 49-15,-25-25 16,0 0 0,0-25-1,25 26 1,-25-1-1,0 0 1,0 0 0,0 0-1,0 1 17,-25 24 14,0 0 33,25 24-33,0 1 17,0 0-47,0 0 15,0 0-16,0-1 1,0 1-16,0 0 31,0 0-15,25 24 0,-25-24-1,0 0 1,0 25-1,0-26 1,0 1 0,0 25-1,0-25 1,0-1 0,25 26-1,-25-25 1,0 0-1,0-1 1,0 1 0,0 25-1,0-25 17,0-1-17,0 1 1,0 0 15,0 0-15,0 0-1,0-1 1,0 1 31</inkml:trace>
  <inkml:trace contextRef="#ctx0" brushRef="#br0" timeOffset="25021.7464">11857 3944 0,'0'-25'62,"0"0"1,25 25-32,-25-24-31,25 24 31,-25-25-31,24 25 32,1 0-17,-25-25 1,25 25 0,0 0 15,0 0-16,-1 0 1,1 0 15,0 0-15,0 0 31,0 0-16,-25 25 0,24-25-15,-24 25 0,25-25-1,-25 24 1,0 1 15,0 0-15,0 0 15,0 0-15,0-1-16,0 1 31,0 0-16,0 0 1,0 0 0,0-1-1,0 1 1,-25 0 0,25 0-1,0 0-15,0-1 16,-24-24-16,24 25 15,-25 0 1,25 0 0,0 0-1,-25-25 1,25 24 0,-25 26-1,-24 24 1,24-49 15,25 0-31,-50 0 31,25-25-15,25 25 187,0-1-172,0 1-15,-24-25 0,24 25-16,0 0 15,0 0 1,0-1-16,0 1 15,0 0-15,-25-25 16,25 25 0,0 0 15,0 0-15,0-1-1,0 1 1,-25-25 109,25-25-63,0 1-46,0-1 0,0 0-1,25 0 16,0 25 32,-25-25-63,24 25 47,1 0 15,0 0-62,0 0 32,0 0-1,-1 0 0,1 0 32,0 0-17,0 0-30,0 0 15,-1 0-15,-24 25 0,0 0 124,25-25-124,0 0-1,-25 25 32,25-25 47,0 0-16,-1 0 0,-24-25-31,25 25-47,-25-25 31,25 25-15,-25-25 125</inkml:trace>
  <inkml:trace contextRef="#ctx0" brushRef="#br0" timeOffset="27845.0128">12651 3770 0,'0'25'94,"0"0"-79,0 0 1,0 0 0,0-1-1,0 1 1,0 0-1,0 0 1,0 24 0,0-24 15,0 0-15,0 0-1,0 0 1,0-1-1,0 1 1,0 25 0,0-25-1,0-1 1,0 1 0,0 0 15,0-50 125,0 0-140,0 1-16,0-1 31,0 0-31,25 25 16,-1 0 15,-24-25-16,25 25 1,0 0 15,0 0-15,0 0 0,-1 0-16,1 0 15,0 0 16,0 0-15,0 0 31,-25 25-16,24 0-15,1 0 15,0-1-31,-25 1 16,0 0 15,0 0-15,0 0-1,0-1 1,0 1-1,0 0 1,0 25 0,0-1-1,0-24 1,0 25 0,0-26 15,0 1-31,-25-25 15,25 25 17,-25-25-32,25 25 47,-24-25-32,-1 0 1,0 0-1,0 0 1,0 25 0,1-25-1,-1 24 1,0-24 0,0 0-1,0 0 16,1 0-15,-1 0 31,0 0-31,0 0 30,25-24 79</inkml:trace>
  <inkml:trace contextRef="#ctx0" brushRef="#br0" timeOffset="29483.9969">12676 3671 0,'24'-25'110,"-24"0"-79,25 25-16,0 0 1,0 0 15,0 0-15,49 0 0,-49 0-1,0 0 1,-1 0-1,1 0-15,0 0 16,0 0 15,0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07T03:43:45.9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8756 8062 0,'0'24'125,"0"1"-93,0 0-1,0 0-15,25-25-16,-25 25 15,0-1-15,0 1 16,0 0-1,0 0 17,0 0-32,0-1 15,0 1 1,0 25 0,0-25 15,0 24-16,0-24 1,0 0 0,0 0 31,25-25 15,-1 24-46,1-24 15,0 0 0,0 0-15,0 0-1,-1 0 1,1 0 0,0 0-1,0 0 1,0 0 0,-25 25 30</inkml:trace>
  <inkml:trace contextRef="#ctx0" brushRef="#br0" timeOffset="1227.2419">9054 8136 0,'0'25'31,"0"0"-15,0-1-1,0 1 17,0 0-1,0 0-16,0 0-15,0 24 32,0 1-17,0-25 1,0 49 0,0-49-1,0 0 1,0-1-16,0 1 15,0 0 1,0 0 0,0 24-1,0-24 1,0 25 0,0-25-1,0-1 1,0 1-1,25 0 17,-25 0-17,0 0 1,24-25 15,-24 24-15,0 1-1,25-25 110</inkml:trace>
  <inkml:trace contextRef="#ctx0" brushRef="#br0" timeOffset="3786.5558">9475 7714 0,'0'-25'63,"0"1"-32,0-1 0,0 0-15,-24 25 46,-1 0-62,0 0 16,0 0 15,25 25 1,-25-25-1,25 25-31,0-1 62,0 1-15,0 0-31,0 0 78,25-25-79,-25 25 1,25-25-16,0 0 15,-25 24 1,0 1 0,25-25-16,-1 25 15,1 0 17,0-25-17,-25 25 1,25-1-1,-25 1 1,25-25 0,-25 25 15,24-25-15,-24 25 15,0 0 47,-24-25-16,-1 0-30,0 0-1,0 0 0,0 0 0,1 0 16,-1 0 0,25-25-31,-25 25 15,25-25-31,0 0 78,0 0-15,0 1-63,0-1 47,0 0-16,0 0 47,0 0-16,0 1 17</inkml:trace>
  <inkml:trace contextRef="#ctx0" brushRef="#br0" timeOffset="4693.997">9649 7813 0,'25'0'16,"0"0"-1,-1 0 1,1 0 0,0 0-1,0 0 1,0 0-1,-1 0 1,1 0 0,0 0-1,0 0 1</inkml:trace>
  <inkml:trace contextRef="#ctx0" brushRef="#br0" timeOffset="6992.5788">10071 7541 0,'0'24'46,"0"1"-30,0 0 0,0 0-1,0 0 17,0-1-1,0 1-16,0 0 1,0 0 0,0 0 15,0-1 0,0 1-31,0 0 47,25-25 125,-1 0-172,1 0 31,0 0 0,0 0 1,0 0-32,-1 0 62,1 0 63,-25-25-109,0 0-1,25 1 17,-25-1-17,0 0 1,0 0 0,0 0 30,0 1-14,0-1-17,0 0 1,0 0 0,-25 25 155,25 25-139,0 0-32,0 0 31,0-1 0,0 1 0,0 0-15,0 0 0,0 0-1,0 24 1,0-24 0,0 0 15,0 0 31,0-1-30,0 1 14,0 0-30,25-25 93</inkml:trace>
  <inkml:trace contextRef="#ctx0" brushRef="#br0" timeOffset="8091.8978">10592 8434 0,'24'0'78,"-24"-25"-16,25 25-46,0 0-16,-25-25 16,25 25-1,0 0-15,-1 0 16,51 0 0,-50 0-1,-1 0 1,1 0-1</inkml:trace>
  <inkml:trace contextRef="#ctx0" brushRef="#br0" timeOffset="9373.1105">10691 8607 0,'25'0'109,"-1"0"-62,1 0-31,0 0 15,0 0-31,0 0 16,-1 0 15,1 0-16,0 0 17,0 0-17,0 0 173</inkml:trace>
  <inkml:trace contextRef="#ctx0" brushRef="#br0" timeOffset="32616.7713">11708 11460 0,'0'-25'94,"0"0"-63,25 25-15,-25-25 15,24 25 0,-24-24-15,25-1 0,-25 0-16,25 0 15,-25 0 1,0 1-1,25 24 1,-25-25-16,0 0 16,-25 25 140,25 25-94,0 0-46,0-1 31,0 1 0,0 0-16,0 0 0,0 0 16,0-1-31,0 1 31,0 0-47,0 0 31,0 0 0,0-1 0,0 1-15,0 0 15,0 0 1,0 0 14,0-1-30,0 1 15,0 0 79,0 0-79,0 0-31,0-1 31</inkml:trace>
  <inkml:trace contextRef="#ctx0" brushRef="#br0" timeOffset="34132.8372">11509 11857 0,'0'-25'16,"25"25"31,0 0-16,0 0-15,0 0 15,-25-25-15,24 25-1,1 0 1,0 0-1,0 0 1,0 0 0,24 0-1,1 0 1,-25 0 0,-1 25-1,26-25 1,-25 0-1,0 0 1,24 0 0,-24 0 15,0 0-15,0 0 15,-1 0-16,1 0 1,0 0 0,0 0-1,0 0 1,24 0 0,-24 0-1,0 0 1</inkml:trace>
  <inkml:trace contextRef="#ctx0" brushRef="#br0" timeOffset="37317.8751">11782 11857 0,'0'24'46,"0"1"33,0 0-64,0 0 1,0 0-1,0-1 1,0 1 0,0 0 15,0 0-15,0 0 15,0-1-16,0 1 1,0 0 0,0 0 46,25-25 94,0 0-124,0 0-17,-1 0 1,1 0 0,0 0-1,25 0 1,-26 0 15,1 0 0,0 0 32,0 0-16,0 0 140,-25-25-187,0 0 31,0 0 16,0 1 16,0-1-16,0 0 0,0 0 46,-25 0-77,25 1 78,0-1-16,-25 25 47,25 25-94,0-1-15,0 1-1,0 0 1,0 0 15,0 0 16,0-1-31,0 1 15,0 0-15,0 0 30,0 0-14,0 0-1,0-1-15,0 1-1,0 0 1,25-25-1,-25 25 1,0 0 0,0-1-1,0 1 17</inkml:trace>
  <inkml:trace contextRef="#ctx0" brushRef="#br0" timeOffset="39193.7166">11460 11137 0,'0'25'47,"-25"-25"-32,25 25 48,0 0-48,-25 0 1,25-1 0,0 1-16,0 0 15,-25 0 1,25 0 0,-24 24-1,24-24 16,0 0-31,0 0 32,0-1-17,0 26 1,0-25 0,0 0-1,0-1 1,0 1-16,0 0 15,0 0-15,0 0 16,0-1-16,0 1 16,0 0-1,0 0 1,0 0 0,24-25-16,-24 24 15,0 1 1,0 25-1,25-25 1,-25-1-16,0 26 16,0-25 15,25 24-15,0-49-1,-25 25 1,25 0-1,-25 0 1,24 0 0,-24 0-1,25-1 1,0 26 0,-25-25-1,25 49 1,0-49-1,-25 25 1,24-50 15,-24 24-31,25-24 32,-25 25-17,0 0 32,25-25-47,-25 25 47</inkml:trace>
  <inkml:trace contextRef="#ctx0" brushRef="#br0" timeOffset="40898.6628">12278 11212 0,'0'25'219,"0"-1"-204,0 1 1,25 0-1,0 0 1,0 0 0,0 24-1,-1 26 1,-24-1 0,25-49-1,-25 0 16,25-1-15,-25 1-16,0 25 16,25-25-1,-25-1 1,25 1 0,-25 0-16,0 0 15,0 0 1,0-1-1,24 1 1,-24 0 15,0 0-15,0 0 0,0 24-1,0 1 16,0-25-15,0-1-16,0 26 16,0-25-16,0 0 15,0 0 1,0-1 0,0 1-1,0 25 1,-24-25-1,24 24 1,-25-24 0,25 0-1</inkml:trace>
  <inkml:trace contextRef="#ctx0" brushRef="#br0" timeOffset="43121.2919">12551 11013 0,'25'0'47,"0"0"-32,0 0 32,-1 0-15,1 0-17,0 0 16,-25 25 1,0 0-1,0 0-15,0-1 30,0 1-14,0 0-1,-25 0-15,25 0-1,-25-25 16,25 25-15,-24-25 0,-1 0 15,0 24 0,0-24 16,25-24 0,0-1 0,0 0-32,25 25-15,0 0 16,-25-25 0,25 25-16,-1 0 15,1 0 17,0 0-17,0 0 32,0 0 0,-1 0-16,-24 25-15,0 0 31,0 0 0,0-1-16,0 1 16,0 0-32,-24-25 32,24 25-16,-25-25 32,25 25-63,-25-1 62,0-24-62,25 25 32,-25-25-17,1 0 17,-1 0 14,0 0-14,25-25 77,0 1-78,25-1-15</inkml:trace>
  <inkml:trace contextRef="#ctx0" brushRef="#br0" timeOffset="46341.3088">12849 11832 0,'0'0'0,"25"0"375,-1 0-328,1 0-16,0 0 1,0 0 46,-25-25 47,-25 25-110,0 0 1,0 0 15,1 0-15,-1 0 31,0 0 0,25 25 15,0 0-15,0-1 0,25-24-47,-25 25 0,25 0 47,-1-25 15,1 0 48,0 0-79,-25-25 31,0 0-30,0 1-1,0-1 16,0 0 0,-25 25 31,0 0 16,1 0-32,24 25 47,0 0-62</inkml:trace>
  <inkml:trace contextRef="#ctx0" brushRef="#br0" timeOffset="48599.9147">13246 11212 0,'0'25'172,"0"-1"-156,0 1-1,0 0 1,0 0-1,-25 0-15,25-1 32,-25 26-17,25 0 1,0-1 0,0-24-1,-25 74 1,25-49-1,0-25 1,0-1-16,0 1 16,-25-25-16,25 25 15,0 0 1,0 0 0,0-1-1,0 1 1,0 25-1,0-25 1,0 24 0,0-24-1,0 0-15,0 0 16,0-1 0,25 26-1,-25 0 1,25-1-1,-25-24-15,25 25 16,-25-25-16,0-1 16,0 1-16,25 25 15,-25-25-15,0-1 16,0 1 0,0 0-1,0 0 16,25 0 16,-25-1 78</inkml:trace>
  <inkml:trace contextRef="#ctx0" brushRef="#br0" timeOffset="52053.7838">13667 11137 0,'0'-25'109,"-24"25"-93,24 25 156,0 0-157,0 0-15,0 0 16,0 0-16,0-1 15,0 1 1,0 25 0,0-25-1,0-1 17,0 1-17,-25 0 16,25 0-15,0 0 0,-25-25-16,25 24 15,0 1-15,0 0 32,0 0 30,-25-25-31,50 0 126,0 0-142,-25-25 1,25 25-1,-1 0 17,1 0-17,0 0 1,0 0 0,0 0-1,-1 0 16,1 0-15,0 0 15,0 0 110,-25-25-79,0 0-62,0 1 32,0-1-1,0 0 47,0 0-47,0 0 47,-25 25 32,25 25-79,0 0-31,0 0 16,0 0 15,0-1 0,0 1-15,0 0-1,0 0 17,0 0-1,0-1 0,0 1 0,0 0 63,0 0 31,0 0-62,0-1-32</inkml:trace>
  <inkml:trace contextRef="#ctx0" brushRef="#br0" timeOffset="53631.8102">13568 11881 0,'25'0'78,"0"0"-62,0 0-1,-25-24 1,24 24 0,1-25-1,0 25 1,0 0 0,0 0-1,-25-25 1,49 25-1,-24 0 1,0 0 0,0 0-1,-1 0 1,1 0 0,0 0-1,0 0 16,0 0-15,-1 0 0,1 0 15,0 0 0,0 0 0</inkml:trace>
  <inkml:trace contextRef="#ctx0" brushRef="#br0" timeOffset="56378.1156">13767 12105 0,'0'-25'62,"24"25"-30,1 0-32,-25-25 15,0 0 1,25 25 0,0 0-1,0 0 1,-25-25-1,24 25-15,1 0 32,-25-24-17,25 24 17,0 0-17,0 0 1,-1 0-1,1 0 1,-25 24 15,25-24-31,-25 25 16,0 0 0,0 0 15,0 0 0,-25-25 0,25 24-15,0 1 15,-25-25-15,1 0-1,24 25 1,-25-25 15,0 0 16,0 0-16,0 0-15,1 0 0,24 25 15,24-25 94,-24-25-109,25 25-16,0 0 31,0 0-16,0-25 17,-1 25-32,1 0 31,0 0 16,0 0-32,0 0 1,-1 0 0,1 25-1,0-25 17,-25 25-32,25-25 31,-25 25-16,0 0 1,0-1 47,0 1-32,0 0 31,0 0-46,-25-25 0,25 25 15,-25-25-16,0 0 17,1 0 15,-1 0-32,0 0 1,25 24-1,-25-24 1,0 0-16,1 0 16,-1 0-16,0 0 15,0 25 1,0-25 0,1 0-1,-1 0 1,-25 0-1,25 0 1,-24 25 0,24-25-1,0 0-15,0 0 32,1 0-17,-1 0 16</inkml:trace>
  <inkml:trace contextRef="#ctx0" brushRef="#br0" timeOffset="58100.0832">14188 11038 0,'0'25'78,"0"0"-47,0-1-31,25 1 16,-25 0-1,0 0-15,25 0 16,-25 0-1,49-1 1,-49 1 0,25 0-1,-25 0-15,25 24 16,-25-24 0,25 0-16,-25 0 15,25 24 1,0 1-1,-25-25 1,0 0-16,0-1 16,0 1-16,24-25 15,-24 25 17,25 25-32,-25-26 15,0 1 1,25 0 15,-25 49-15,0-49-1,0 25 1,0-1 0,0-24-1,0 25 1,0 49-1,0-49 1,0 24 0,0-49-1,0 25 17,-25-26-17,25 1-15,0 0 16,0 0-16,0 0 31,0-1 0,-25 1-15,25 0 15,0 0 0</inkml:trace>
  <inkml:trace contextRef="#ctx0" brushRef="#br0" timeOffset="60526.586">14610 10988 0,'0'-24'31,"25"24"16,0 0 0,-1 0-16,1 0 16,0 0-16,-25 24-15,0 1-1,0 0 32,0 0-16,0 0 1,-25-1-1,0 1 31,1-25 1,-1 0-16,50 0 78,-1-25-110,1 25 17,0 0-1,0 0 0,0 0 32,-25 25-32,0 0 31,0 0-30,0 0 15,0 0-16,0-1 0,0 1-15,0 0 15,-25-25-15,25 25-1,-25-25 32,25 25-31,-25-25-1,0 0 48,1 0 31,-1-25-63,0 0-31,25 0 31,0 0 0,-25 25-31,25-24 63,0-1-32,25 0-15</inkml:trace>
  <inkml:trace contextRef="#ctx0" brushRef="#br0" timeOffset="61842.7739">14734 11807 0,'25'0'109,"0"0"-93,-1 0-1,1 0 1,0 0 0,0 0-1,0 0 1,-1 0 15,1 0-15,0 0-1</inkml:trace>
  <inkml:trace contextRef="#ctx0" brushRef="#br0" timeOffset="62966.0835">14784 12080 0,'24'0'78,"1"-25"-78,0 25 31,-25-25-31,25 25 16,0 0 0,-1 0-1,26 0 16,-25 0-15,24 0 0,-24 0-1,0 0 1,0 0 0,0 0-1,-1 0 32</inkml:trace>
  <inkml:trace contextRef="#ctx0" brushRef="#br0" timeOffset="65397.5815">15453 11931 0,'25'0'109,"0"0"-78,0 25-31,0-25 16,24 0 0,-24 0-1,0 0-15,24 0 16,-24 0 0,0 25-16,0-25 15,0 0-15,24 0 16,1 0-1,-25 0 1,24 0 0,-24 0 15,0 0-31,0 0 16,-1 0-16,1 0 15,0 0 1,0 0-1,0 0 1,-1 0 250,1 0-266,0 0 15,25 0 1,-26 0-16,26 0 16,0 0-1,-1 0 1,1 0-1,-25 0 1,24 0 0,-24 0-16,25 0 15,-1 0 1,-24 24 0,25-24-1,-1 0 1,-24 0-1,25 0 1,-25 0 0,-1 0 15,1 25-31,0-25 31,0 0-15,0 0 15,-1 0-31,1 0 31,0 0 1,0 0-17,0 0 1,-1 0-1,1 0 1,0 0 15,0-25-31,0 25 16,-1 0 0,1 0-16,0 0 15,0 0-15,0-24 31,-1 24-31,1 0 16,0 0 0,0 0-16,0 0 31,0 0-15,-1 0-1,1 0 1,0 0 31,0 0-32,0 0 1,-1 0 15,1 0-15,0 0-1,0 0 1</inkml:trace>
  <inkml:trace contextRef="#ctx0" brushRef="#br0" timeOffset="68617.5958">15503 11460 0,'25'0'94,"-25"-25"-78,25 25-1,-1 0 32,-24-25-31,0 0 0,25 25-1,-25-24 1,25 24 31,-25-25-32,25 25 32,-25-25 16,0 0 327,0 0-296,0 1-47,0-1-16,0 0 0,0 0-15,0 0 15,0 50 251,0 0-267,0 0 1,0 0-1,0-1 1,0 1-16,0 0 16,0 0 15,0 0 0,0-1 0,0 1-15,0 0 15,0 0 16,0 0 0,0-1-31,25-24-1,-25 25 1,0 0 15,0 0 16,0 0-31,24-25-1,-24 24 1,0 1 15,25 0 16,-25 0-16,0 0 16,0-1 31,0 1-15,0-50 46</inkml:trace>
  <inkml:trace contextRef="#ctx0" brushRef="#br0" timeOffset="70869.2066">15925 10964 0,'0'-25'94,"24"25"-47,1 0-32,0 0 1,-25 25 15,25-25-15,-25 24 0,0 1-16,0 0 31,0 0 0,0 0 16,0-1-31,-25-24 15,0 25-16,0-25 1,1 0 15,24 25-31,-25-25 32,0 0-1,0 0 16,25-25 0,25 0-1,0 25-30,-25-24 0,25 24-1,-1 0 32,1 0-16,0 24-15,-25 1 47,0 0-1,0 0-31,25 0-15,-25 0 15,0-1-15,0 1 15,0 0-31,0 0 47,0 0 0,0-1 31,-25-24-16,0 0-46,0 0 15,25-24-31,-24 24 16,24-25 0,-25 25-1,0-25 1,25 0-1,-25 25 1,25-25 0,-25 25 15,25-24-15,0-1 30,0 0 33,0 0-1</inkml:trace>
  <inkml:trace contextRef="#ctx0" brushRef="#br0" timeOffset="71892.5745">16470 11609 0</inkml:trace>
  <inkml:trace contextRef="#ctx0" brushRef="#br0" timeOffset="75355.4415">16346 11534 0,'25'0'78,"0"0"-46,0 0-17,0 0 1,-1 0 15,1 0 0,0 0 1,0 0-17,-50 0 141,0 0-140,0 0 15,1 0 32,24 25-63,-25-25 31,25 25 16,0 0-16,0-50 94,0 0-94,0 0-15,25 25 0,-25-25-1,0 1 1,0-1 31,0 0 0,-25 25 46,0 0-30,25 25-32,0 0 16,0-1-16,0 1 1,25-25 46,0 0-63,-1 0 17,1 0-1,0 0 0,-25-25 94,0 1-109,-25 24 46,0 0-15,1 0-31,-1 0-1,0 0 17,0 0 14,25 24 17,0 1-32,0 0 32,0 0-16,25-25-16,0 0 16,0 0-16,-25 25-31,24-25 47,-24-25 31,25 25-78,-25-25 16,0 0 15,0 0-16,0 1 17,-25 24 77</inkml:trace>
  <inkml:trace contextRef="#ctx0" brushRef="#br0" timeOffset="78075.7621">17115 11137 0,'0'25'125,"0"0"-93,0 0-17,0 0 1,0-1 0,0 1 15,0 0-31,0 0 15,0 0 1,0-1 0,0 1-1,0 0 1,0 0 15,-25-25-31,25 25 16,0-1-16,0 1 15,25-25 173,0 0-157,-25-25-15,25 25-16,0 0 31,-1 0-31,1 0 16,0 0-1,0 0 1,0 0 15,-25-24 407</inkml:trace>
  <inkml:trace contextRef="#ctx0" brushRef="#br0" timeOffset="79359.9692">17363 11162 0,'0'25'63,"0"0"-48,0 0-15,0-1 16,0 1 0,0 0 15,0 0-15,0 0-1,0 49 1,0-49-1,0 24 17,0-24-17,0 0 1,25 0 0,-25 0-1,0-1 16,0 1 1,0 0-17,0 0 48,0 0-32,0-50 203</inkml:trace>
  <inkml:trace contextRef="#ctx0" brushRef="#br0" timeOffset="81755.4943">17562 10790 0,'25'0'78,"-1"0"-47,1-25-15,0 25-1,0 0 1,0 0 0,-1 0 46,-24 25-46,0 0-1,25-25 17,-25 25-17,0-1 1,0 1 46,0 0-46,0 0 15,-25-25-15,1 25-1,-1-25 1,0 0 15,0 0 1,25 24-17,-25-24 32,1 0-16,48 0 94,1 0-109,0 0 15,0 0-15,0 0-1,-1 0 1,1 0 0,0 0 15,0 0-15,0 0 15,-25 25-16,24-25 1,-24 25 0,0 0 31,0 0 15,0-1-31,0 1-15,-24-25 0,24 25 15,-25-25-16,0 0 1,0 0 15,25 25-15,-25-25 0,1 0 15,-1 0-16,0 0 17,0 0 30</inkml:trace>
  <inkml:trace contextRef="#ctx0" brushRef="#br0" timeOffset="84500.8061">15577 12179 0,'0'25'47,"0"0"-16,0 0-16,0-1 17,0 1-1,0 0 0,25 0-15,-25 24-1,0-24 1,0 0 0,0 0-1,25-25 204,0 0-219,0 25 31,-1-25-15,1 0 0,0 0-1,0 0 16,0 0 16,-25 24 0,24-24-47,1 0 47,0 0 16</inkml:trace>
  <inkml:trace contextRef="#ctx0" brushRef="#br0" timeOffset="86324.6739">15825 12229 0,'0'25'109,"0"-1"-46,0 1-32,0 0-15,0 0-1,0 0 32,0-1-16,0 1-15,0 0-16,0 0 16,25 24-1,0 1 1,-25-25-16,0 0 15,0-1 1,25-24 0,-25 25-16,0 0 15,25 0 1,-25 0 15,0-1-15,24-24 15,-24 25-31,0 0 16,0 0-1,25 0 17,-25-1-17</inkml:trace>
  <inkml:trace contextRef="#ctx0" brushRef="#br0" timeOffset="88790.153">16049 12154 0,'0'-25'32,"24"25"61,1 0-77,0 0 15,-25 25 47,0 0-31,0 0-47,0 0 47,0 0 16,-25-25-32,25 24 0,-25-24-15,25 25-1,-24-25 32,-1 0 16,50 0 62,-1 0-78,1 0-16,0 0-15,0 0-1,0 0 1,-25 25 31,24-25-32,1 0-15,-25 25 32,0 0 30,0-1-31,0 1 32,-25 0-32,25 0 16,0 0-31,-24-25 15,24 24 0,-25-24-15,0 0 31,0 0-16,0 0 16,25-24 109,0-1-140,0 0-1,0 0 1</inkml:trace>
  <inkml:trace contextRef="#ctx0" brushRef="#br0" timeOffset="90942.8253">16545 12477 0,'-25'0'109,"25"25"-93,-25-25-1,0 0 1,25 24 15,0 1 16,25-25-16,0 0 32,0 0-32,0 0 16,-1 0 0,-24-25 47,0 1-16,-24-1-16,-1 25-31,0 0 32,0 0 15,0 0-47,25 25 1,0-1-1,0 1 16,0 0 46,25-25-93,0 0 94</inkml:trace>
  <inkml:trace contextRef="#ctx0" brushRef="#br0" timeOffset="93481.2744">17115 12179 0,'25'0'62,"0"0"-31,0 0-15,-1 0 0,1 0-1,0 0 1,0 25 0,0-25-1,-25 25 16,0 0 32,0-1-32,-25 1 0,25 0-15,-25-25 0,0 0-1,25 25 1,-49-25 0,24 0-1,25 25 1,-25-25-1,0 0 1,25 24 31,-25-24-31,1 0 15,-1 0 0,25-24 63,25 24-79,-1 0 1,-24-25 0,25 25-1,25 0 1,-25 0 15,-25-25-31,24 25 16,1 0 15,0 0-31,0 0 16,0 0-1,-1 25 1,1 0 15,0-25-15,-25 24-1,0 1 1,25-25 0,-25 25-1,0 0 48,0 0-48,0-1 17,0 1-17,0 0 1,-25-25 0,25 50-1,-25-50 1,25 24 15,-25-24-31,1 25 16,-1 0 15,0 0-15,0-25-1,0 25-15,1-25 16,-1 0-1,0 0 1,0 0 0,25 24-1,-25-24 1,1 0 0,-1 0-1,0 0 1,0 0 15,0 0-15,1 0-1,-1 0 1,25-24 15,0-1 16</inkml:trace>
  <inkml:trace contextRef="#ctx0" brushRef="#br0" timeOffset="95998.7223">17760 12129 0,'25'0'203,"0"25"-156,0-25-47,-25 25 15,24-25 32,-24 25-47,0 0 47,0 0-16,0-1-31,-24-24 31,-1 25-15,0-25 15,0 0 16,0 0-16,1 0 1,48 0 77,1 0-78,0 0 1,-25-25-17,25 25 1,0 0 31,-1 0 46,-24 25-77,0 0 0,25-25 15,-25 25-15,0 0 15,0-1 16,0 1 0,-25-25-47,1 0 46,-1 0-14,0 0-1,0 0 16,0 0-16,1 0 0</inkml:trace>
  <inkml:trace contextRef="#ctx0" brushRef="#br0" timeOffset="97030.0848">18256 12005 0,'25'0'78,"0"0"-62,0 0-16,-1 0 16,1 0-16,25 0 31,-1 0-16,-24 0 1,0 0 0</inkml:trace>
  <inkml:trace contextRef="#ctx0" brushRef="#br0" timeOffset="98397.241">18256 12254 0,'0'-25'125,"25"25"-94,0 0 0,0 0-15,-1-25 0,1 25-16,0 0 31,0 0-16,24 0-15,-24 0 16,0 0 0,0 0 15,0 0-15,0 0 109</inkml:trace>
  <inkml:trace contextRef="#ctx0" brushRef="#br0" timeOffset="100276.0828">19422 11336 0,'-25'0'94,"25"-25"15,0 0-93,25 25-1,-25-25 1,0 1-16,25-26 31,0 25-31,-1 0 16,-24 0-16,0 1 15,25-26 1,-25 25 0,0 0 46,0 1-46,-25 24 46,1 0-30,24 24 30,0 1-15,0 0-31,0 0-1,0 0 1,0-1-1,0 1 1,0 0-16,0 0 16,0 25-1,0 24 1,24-24 0,-24-26-1,0 1 1,0 0-1,0 0 1,25 0 0,-25-1 15,0 1-31,0 0 31,0 0 16,0 0 16,0-1-32</inkml:trace>
  <inkml:trace contextRef="#ctx0" brushRef="#br0" timeOffset="101895.0853">19025 11881 0,'25'0'16,"0"0"-1,0 0 17,-1-24-17,1 24 16,0 0-31,0 0 16,24 0 0,1 0 15,24 0-15,-24 0-1,-25 0 1,49 0-1,-24 0 1,-25 0 0,0 0-1,24-25 1,1 25 0,-1 0-1,-24-25 1,25 25-1,-25-25 1,24 25 0,-24-25 15,25 25-15,-26 0-1,1 0 1,0 0-1,0 0 1,0 0 0,-1 0-1,1 0 17,0-24-1,0 24 0</inkml:trace>
  <inkml:trace contextRef="#ctx0" brushRef="#br0" timeOffset="105007.1664">19397 12204 0,'0'0'0,"0"-25"31,25 25-31,0 0 32,0 0-1,-1 0-31,1 0 47,0 0-32,0 0 1,0 0 0,0 0-1,-25 25 1,24 0 0,-24 0 46,0-1-15,0 1-16,0 0-15,-24-25-1,24 25 1,-25-25 0,0 0-1,0 0 1,25 25 0,-25-25-1,0 0 16,1 0 1,48 0 108,1 0-124,-25-25-16,25 25 16,0 0-1,0 0-15,24 0 16,-24 0-16,50 0 15,-26 0 1,-24 0-16,0 0 16,-25 25-16,25-25 15,-1 24 1,1-24 0,-25 25 30,0 0 17,0 0-1,0 0-46,-25-1 15,1-24 1,24 25-32,-25 0 31,25 0-31,-50-25 15,50 25 1,-25-25 0,1 24 15,-1-24-15,0 0-1,0 0 1,0 25-1,1-25 1,-1 0 0,0 0-1,0 0-15,0 0 16,25 25-16,-25-25 16,1 0-1,-1 0 1,-25 0-1,25 0 1,1 0 0,-1 0 31</inkml:trace>
  <inkml:trace contextRef="#ctx0" brushRef="#br0" timeOffset="107528.6121">19918 11931 0,'25'0'63,"0"0"-32,0 0-15,-1 0-1,1 0 1,0 0-1,0 0 32,-25 25-31,0 0 15,0-1 0,-25-24 1,25 25-32,0 0 15,-25-25 1,0 25 0,1-25-1,24 25 1,-25-25-1,0 0 1,0 0 0,25 24-1,-25-24 17,50 0 155,0-24-187,0 24 31,0 0 1,-1 0-1,1 0 0,0 0 0,0 0 1,-25 24 61,0 1-46,0 0 0,0 0 0,0 0-16,0 0-15,0-1 31,0 1 0,-25-25-16,25 25 0,-25-25 0,0 0-15,1 0 31,-1 0 0,25-25 15,0 0-46,-25 25-1,25-24 1,0-1 0,0 0-1,0 0 1</inkml:trace>
  <inkml:trace contextRef="#ctx0" brushRef="#br0" timeOffset="108865.7867">20687 11733 0,'25'0'78,"0"0"-78,0 0 16,-1 0 0,1 0-1,0 0 1,0 0 0,0 0-16,-1 0 15,1 0-15,0 0 16</inkml:trace>
  <inkml:trace contextRef="#ctx0" brushRef="#br0" timeOffset="109934.1264">20712 11981 0,'25'0'78,"0"0"-78,-25-25 16,24 25-16,1 0 16,0-25-1,49 25 1,-49 0-1,0 0-15,25 0 16,-26 0-16,1 0 16,0 0-1,0 0 1,-25 25 0</inkml:trace>
  <inkml:trace contextRef="#ctx0" brushRef="#br0" timeOffset="111281.2957">21803 11410 0,'0'-25'63,"0"1"-17,25 24-46,-25-25 0,0 0 16,25 0-16,0-49 16,0 49-1,-1-50 1,1 51-16,0-76 16,0 76-1,0-26 1,-25 25-1,-25 25 126,25 25-125,0 0-1,0 0 1,-25-25 0,25 24-1,0 1 1,0 0-16,0 0 15,0 24-15,0-24 16,0 0 0,0 74-1,0-49 1,0-25 0,0 0-16,0 24 15,0-24 1,0 0-1,0 0-15,0-1 16,0 1 15,0 0 32,0 0-32</inkml:trace>
  <inkml:trace contextRef="#ctx0" brushRef="#br0" timeOffset="112681.4335">21406 11931 0,'0'-25'0,"25"25"15,0 0 16,0 0-15,0 0 0,-1 0-16,1 0 15,50 0 1,-51 0 0,51-25-16,-25 25 15,-1-24-15,26-1 31,-51 25-31,51-25 16,-50 25-16,24 0 16,26 0-1,24-25 1,-25 25 0,1 0-1,-26 0 1,-24 0-16,25 0 15,-26 0-15,1 0 16,0 0 0,25 0-1,-26 0 1,1 0 0,0 0 30,0 0-14,-25-25-17,25 25 17,0 0 30</inkml:trace>
  <inkml:trace contextRef="#ctx0" brushRef="#br0" timeOffset="114835.1031">21630 12254 0,'0'-25'31,"0"0"-15,0 0-1,24 0 17,1 25-17,-25-25 1,25 1 0,0 24 15,0 0 16,0 0-32,-1-25 1,1 25 15,0 0-15,0 0-1,0 0 1,-1 0 0,26 0-1,-25 0 1,-25 25 0,25-25-1,-25 24 1,24 1-1,1-25 1,-25 25 15,0 0-15,0 0 0,0 0 15,0-1 0,-25-24-15,25 25-1,0 0-15,-24-25 16,-1 25 0,0-25-1,0 25 1,0-1-1,25 1-15,-24-25 16,24 25 0,-25-25-16,0 25 31,0 0-15,25-1-1,-25-24-15,25 25 16,-24-25-1,-1 0 1,25 25 0,-25-25-1,25 25 1,0 0 62,0-1-62,-25-24-16,25 25 31,-25-25-31,25 25 31,-25-25-15,25 25 31,25-25-16,0 0-15,0 0-1,0 0 1,0 0-1,49 0 1,-49 0 0,24 0-1,-24 0-15,0 0 16,0 0 0,0 0-1,-1 0 1,26 0-1,-25 0 1,0-25 0,-1 25-16,1 0 31</inkml:trace>
  <inkml:trace contextRef="#ctx0" brushRef="#br0" timeOffset="116448.1083">22399 12129 0,'0'-24'47,"24"24"47,1 0-94,0 0 15,0 0 1,0 0-16,24 0 16,1 0-1,-1 0 1,-24 0-1,0 0 1,0 0 15,0 0-15,-25 24 140,0 1-140,0 0-1,0 0 1,0 0 0,0 0-16,0-1 15,0 1 1,-25 25 0,25-25-1,0-1-15,0 26 16,0-25-1,0 24-15,0-24 32,0 0-17,-25 0 1,25 0-16,0 24 16,0-24-1,0 0 1,-25-25 15,25 25 0</inkml:trace>
  <inkml:trace contextRef="#ctx0" brushRef="#br0" timeOffset="117562.422">22523 12427 0,'24'0'109,"1"0"-93,0 0-1,0 0-15,0 0 16,-1 0-1,1 0 1,0-25 0,0 25-1,0 0 79,0 0-78,-1 0-16,1 0 15,0 0 1,0 0 0</inkml:trace>
  <inkml:trace contextRef="#ctx0" brushRef="#br0" timeOffset="136756.5818">9302 13643 0,'0'-25'0,"0"0"62,0 0 63,25 25-47,-1 0-62,1 0 0,0 0 15,0 0 0,0 0-31,-1 0 16,1 0 15,0 0-15,0 25-1,-25 0 1,25-25-1,-25 25 1,0-1 0,0 1 15,0 0-31,0 0 16,0 0-1,0-1 1,0 26-1,-50 0 1,50-26 0,-50 51-1,1-50 17,-1 24-17,25-24 1,1 0-1,-1-25 1,0 25 15,25-1 1,-25-24 46,25-24 78,25 24-140,0 0-1,-25-25-15,25 25 16,-1 0-1,1 0-15,0-25 16,0 25-16,0 0 16,-1 0-1,1 0 1,0 0 0,0 0-1,0 0 1,-1 0-1,1 0 1,0 0 0,0 0-1,0 0 1,-1 0 15,1 0 0,0 0-15</inkml:trace>
  <inkml:trace contextRef="#ctx0" brushRef="#br0" timeOffset="139140.1118">9773 13171 0,'0'25'46,"0"0"-30,0 0 31,0 0 0,0-1-16,0 1 47,0 0 0,25-25 110,0 0-141,-1 0-16,1 0 16,0 0 31,0 0-47,0 25 32,-25 0-16,0-1-32,0 1 16,0 0 16,-25-25 0,25 25-31,0 0 15,-25-25 0,0 0 32,25 24-48,-25-24 1,1 0 0,-1 0 15,0 0 16,25-24 140,0-1-171,0 0 0</inkml:trace>
  <inkml:trace contextRef="#ctx0" brushRef="#br0" timeOffset="140376.3494">9823 13171 0,'0'-25'16,"24"25"140,1 0-125,0 0 16,-25 25-16,0 0 16,25-25-31,0 0 15,-25 25 32,0 0 62</inkml:trace>
  <inkml:trace contextRef="#ctx0" brushRef="#br0" timeOffset="143165.6307">8954 14263 0,'0'-25'47,"25"25"16,0 0-48,0 0 32,0 0-31,0 0-1,24 0-15,1 0 32,24-25-17,-49 25 1,74 0-1,-74 0 1,25 0 0,-26 0-1,1 0 1,0-25-16,0 25 16,0 0-16,-1 0 15,26 0 1,-25 0-1,0 0-15,-1 0 16,1 0 0,0 0-1,0 0-15,0 0 32,-1 0-32,1 0 15,25 0-15,-25 0 16,-1 0-1,1 0 1,0 0-16,0 0 16,0 0-16,-25-25 15,25 25-15,-1 0 16,1 0 0,0 0-1,0 0 1,0 0-1,-1 0 1,1 0-16,0 0 16,0 0-1,0 0 1,-1 0 0,1 0-1,25 0 1,-25 0-1,-1 0-15,1 0 16,0 0-16,0 0 16,49 0-1,-49 0 1,0 0-16,0 0 16,-1 0-16,1 0 15,0 0 1,0 0-1,0 0 1,-1 0 0,1 0-1,0 0-15,0 0 16,0 0 0,-1 0-1,1 0 1,0 0-1,0 0 17</inkml:trace>
  <inkml:trace contextRef="#ctx0" brushRef="#br0" timeOffset="145591.1335">9203 14635 0,'0'0'16,"0"-25"0,0 0 15,0 0 0,0 1-15,0-1-1,0 0 48,0 0-48,24 25 17,-24-25-17,25 25 17,0 0-17,0 0 32,0 0-16,-25 25-15,24-25 0,-24 25-1,25-25 1,-25 25-1,0 0 1,25-1 0,-25 1-1,0 0 1,0 0 0,0 0 15,0-1-16,0 1 1,0 0-16,0 0 31,0 0-15,-25-25-16,0 49 16,25-24-16,-24-25 15,24 50 1,-25-26-1,25 1-15,-50 0 16,50 0 0,-25 0-1,1-1 1,-1 1 15,0-25-15,25 25-1,-25 0 1,0-25 15,25 25-15,25-25 78,0 0-63,0 0-15,0 0 15,-1-25-16,-24 0 1,25 25-16,25 0 16,24 0 15,-49 0-15,0 0-1,0 0 1,-1 0-1,1 0 48,0 0-16,0 0-16,0 0 16</inkml:trace>
  <inkml:trace contextRef="#ctx0" brushRef="#br0" timeOffset="147505.9522">9649 14709 0,'0'0'0,"0"25"0,-25-25 15,25 25 1,0 0 15,25-25 47,0 0-31,0 0-16,-1 0 32,-24-25-1,-24 25 48,-1 0-79,0 0 0,0 0 1,25 25-32,0-1 62,25-24 16,0 0-62,0 0 78,-25-24-32,0-1-15,-25 25 62</inkml:trace>
  <inkml:trace contextRef="#ctx0" brushRef="#br0" timeOffset="149989.4192">9996 14461 0,'25'0'109,"0"0"-93,0 0 0,0 0-16,-1-25 15,26 25 1,-25 0-1,0 0 1,-25 25 15,0 0 1,0 0 14,0 0-30,0-1 0,0 1-1,0 0 17,-25-25-17,25 25 1,-25 0-1,0-1 1,0 1 0,25 0 31,-24-25-47,-1 0 78,0 0-78,25-25 109,25 0-93,0 25-1,-1 0 17,1 0-17,0 0-15,0 0 31,0 0-15,-1 0 0,1 0-1,0 0 1,-25 25 15,25-25 16,-25 25-47,0 0 31,25 0 1,-25-1-17,24-24 1,-24 25-1,0 0 17,0 0-17,0 0 1,0-1 0,0 1-1,0 0 1,0 0-1,0 0 1,0-1 0,0 1-1,-24-25 1,24 25 0,-25-25 15,25 25-16,-25-25 17,0 0-1,0 0-31,1 25 16,-1-25-1,0 24 1,0-24 15,0 0-15,1 0-1,-1 0 1,0 0 0,0-24 30</inkml:trace>
  <inkml:trace contextRef="#ctx0" brushRef="#br0" timeOffset="151734.3437">9004 14387 0,'-25'0'31,"25"25"32,-25-25-47,25 24-16,0 1 31,0 0-16,0 0 1,-24-25 0,24 49-1,-25-24 1,25 0 0,-25 25-16,25-26 15,0 1 1,-25 0-16,25 0 15,0 0 1,0-1 0,-25 26 15,25 0-15,0 24-1,0-49 1,0 24-1,0-24-15,0 0 16,-24-25-16,24 25 16,0 0-1,0-1 1,0 1 0,0 0-1,0 0 1,0 0-1,0-1 1,0 1 0,24 25 15,1-25-15,0-25-1,-25 25-15,25-25 16,0 24-16,-25 1 31,24-25-15</inkml:trace>
  <inkml:trace contextRef="#ctx0" brushRef="#br0" timeOffset="154556.6031">10468 14287 0,'0'25'63,"24"0"-32,1-25 0,-25 25-15,0 0 0,0 0-1,25-25-15,-25 24 16,25-24 0,0 50-1,-1-25 1,-24 0-16,25-1 15,-25 1 1,25 0 0,-25 0-1,25 0 1,0-1 0,-25 1-1,0 0 1,24-25-1,-24 25 1,0 0 15,0-1-15,0 1 0,0 0-1,0 0 1,0 0-16,0-1 15,0 1-15,0 0 16,0 0 0,0 0-1,0 24 1,0-24 0,0 25-1,0-26 1,-49 26-1,49-25 17,0 0-17,-25-1 1,25 1 15</inkml:trace>
  <inkml:trace contextRef="#ctx0" brushRef="#br0" timeOffset="157227.9554">10889 14287 0,'0'25'78,"0"0"-15,0 0-16,-25-25-32,25 25 17,0 0 30,0-1 16,0 1 16,25-25-16,0 0-47,0 0 1,0 0 77,-1 0-62,-24 25 31,0 0-47,0 0 1,0-1-1,25-24-16,-25 25 1,0 0 15,0 0 47,0 0-15,-25-25-1,1 0-30,-1 0-17,0 0 1,0 0 15,0 0 16,25-25 234</inkml:trace>
  <inkml:trace contextRef="#ctx0" brushRef="#br0" timeOffset="159180.7523">10914 14287 0,'25'0'250,"0"0"-219,-1 0 32,1 0-32,0 0 16,0 0 46</inkml:trace>
  <inkml:trace contextRef="#ctx0" brushRef="#br0" timeOffset="160191.1305">11485 14263 0,'24'0'78,"1"0"-46,25 0-32,24 0 15,-24 0 1,-1 0-1,-24 0 1,0 0 0</inkml:trace>
  <inkml:trace contextRef="#ctx0" brushRef="#br0" timeOffset="161405.3788">11509 14461 0,'25'0'109,"0"0"-93,-25-25-1,25 25 1,0 0 0,-1 0-1,1-24 17,0 24-17,0 0 1,0 0-1,-1 0 1,1 0-16,0 0 16,0 0-16,-25-25 15,25 25 1</inkml:trace>
  <inkml:trace contextRef="#ctx0" brushRef="#br0" timeOffset="163926.8232">12254 14238 0,'24'0'94,"1"-25"-79,0 25 1,0 0-16,0 0 16,24 0-1,-24 0-15,49 0 16,-49 0-16,0 0 16,49 25-1,26-25 1,24 25-1,-25-1 1,-25-24 0,25 25-1,-24-25 1,-1 0-16,-24 25 16,-25-25-1,24 0-15,26 0 16,-26 0-1,26 0 17,-50 0-17,-1 0-15,1 0 16,0 0-16,0 0 16,24 0-1,-24 0 1,25 0-1,-25 0 1,-1 0 15,1 0 16,0 0-16,0-25-31,0 25 16,-1 0 0,1-25-1,0 25 17</inkml:trace>
  <inkml:trace contextRef="#ctx0" brushRef="#br0" timeOffset="166290.3663">12898 13494 0,'0'-25'32,"-24"25"-32,-1 0 31,0 0 31,25-25-46,0 0 31,0 1-16,0-1 0,25 25 32,0 0-48,-1 0 17,1 0-17,0 0 1,0 0 0,0 0-1,-1 25 1,1-25-1,0 24 1,0-24 0,-25 25-1,25 0 17,-25 0-17,0 0 16,0-1 1,24-24-17,-24 50 1,0-25 0,0 0-1,0-1 1,0 1-1,-24 0 1,-1 0 0,0 0-1,0-1 17,25 1-32,-25-25 0,25 25 15,-49-25-15,24 50 16,0-50 15,25 24-15,-25-24-1,1 25 1,24 0 0,-25 25-1,0-50 1,25 24-16,0 1 31,-25-25-15,0 25-1,25 0 17,0 0 14,25-25 1,0 0-31,0 0 15,0 0-15,-1 0-16,1 0 15,0 0 1,0 0 0,0 0-16,-1 0 15,1 0-15,25 0 16,-25 0 0,-1 0-16,1 0 15,0 0 1,0 0-1,0 0 1,0 0-16,-1 0 16,1 0 62</inkml:trace>
  <inkml:trace contextRef="#ctx0" brushRef="#br0" timeOffset="168703.877">13419 13097 0,'0'25'109,"25"-1"-62,-25 1-32,0 0-15,0 0 32,0 0-17,0-50 204,0 0-188,25 25-15,0 0 46,0 0-30,-1 0-32,1 0 31,0 25-15,0 0 15,0-25-16,-25 25 1,24-1 0,-24 1-1,25-25 1,-25 25 0,0 0 30,0 0-30,0-1 15,0 1-15,0 0 15,0 0-15,-25-25 31,1 0-16,-1 0-15,0 0-1,0 0 1,0 0 46,1 0-46,-1 0 46,0 0-15,0 0 31</inkml:trace>
  <inkml:trace contextRef="#ctx0" brushRef="#br0" timeOffset="170521.7575">13419 13072 0,'25'0'125,"0"0"-63,0 0-15,0 0 0,-1 0-31,1 0-1,0 0 1,0 0 0,0 0-1,-1 0 16,-24 25-15</inkml:trace>
  <inkml:trace contextRef="#ctx0" brushRef="#br0" timeOffset="173576.8719">12477 14759 0,'0'25'47,"-25"-25"-16,25 24-15,-25-24 46,0 0-15,25-24-15,0-1-17,0 0 16,0 0 1,25 25 77,0 0-78,0 0 16,0 0-16,-1 0-31,1 0 16,-25 25 15,25-25-15,-25 50 0,0-26-1,0 1 1,0 25-1,0-1 17,-25 1-17,0 0 1,1-26 0,-1 1-1,25 25 1,0-25-1,-25-1 1,25 26 0,-25-25-1,0-25-15,25 25 16,0-1 0,-24-24-1,24 25 1,0 0-1,-25-25 1,0 0 0,25 25-1,-25-25 1,25-25 78,0 0-94,0 0 31,25 1 0,0 24-15,0 0 46,-1 0-30,1 0-1,0 0 16,0 0 0,-25 24-16,25-24-31,-1 0 15,1 25 17,-25 0-1,25-25-15,0 0-1,0 0 1,-1 0-1,1 0 17,0 0-1,0 0 31,-25-25-46,0 0 15,25 25-31,-25-24 32</inkml:trace>
  <inkml:trace contextRef="#ctx0" brushRef="#br0" timeOffset="176002.378">12725 14436 0,'0'25'93,"0"0"-61,0 0-17,0 0 16,0-1 126,25-24 93,-1 0-219,1 0 0,0 0 0,0 0-15,0 0 31,-25 25-16,0 0-15,24-25 15,-24 25-15,25 0 31,-25-1-32,0 1 32,0 0-16,0 0 16,-25-25 0,25 25-47,-24-25 31,-1 0 16,0 0-31,0 0 31,0 0 0,25-25-16,-24 25-31,-1 0 31</inkml:trace>
  <inkml:trace contextRef="#ctx0" brushRef="#br0" timeOffset="177459.4762">12774 14461 0,'25'0'188,"0"0"-157,0 0-31,0 0 31</inkml:trace>
  <inkml:trace contextRef="#ctx0" brushRef="#br0" timeOffset="179203.4014">13171 14908 0,'-25'0'16,"1"0"15,24 24-15,0 1 15,0 0 16,24-25-16,1 0 0,0 0-15,0 0 15,0 0-15,-25-25-1,0 0 48,0 1-16,-25 24 15,0 0-46,0 24-1,0-24 32,25 25-31,-24-25 0,24 25 30,0 0 33,24-25-64,1 0 16,0 0 1,-25-25 15,0 0-32</inkml:trace>
  <inkml:trace contextRef="#ctx0" brushRef="#br0" timeOffset="181595.9274">13618 14734 0,'0'-25'63,"0"0"-32,25 1-15,-1 24 15,1 0 0,0 0 0,0 0-31,0 0 16,-1 0 0,1 0 62,-25 24-63,0 1 17,0 0-1,0 0 0,0 0-15,-25-1-1,25 1 17,-24-25-17,-1 25 1,0-25 0,25 25-1,-25 0 1,0-25 15,1 0 32,-1 0-32,50 0 47,-25-25-62,24 25-1,1 0 1,0 0-1,0 0 1,0 0 0,-1 0-1,1 0 17,0 0-32,49 25 31,-49-1-16,0 1 1,-25 0 0,25-25-1,-25 25 1,25-25 0,-25 25-1,0-1 1,0 26-1,0-25 1,0 24 0,0 1-1,-25-50-15,25 50 16,-25-50 0,25 24-16,0 1 15,-25 25 16,0-25-15,1-25-16,24 25 16,-25-25-1,0 24 1,-25 1 0,26-25-1,-51 25 1,26-25-1,24 0-15,-25 0 16,25 0 0,1 0-16,-1 0 15,-25 0 1,25 0 0,1-25-1,-1 25 1,25-25-1,-25 1 17</inkml:trace>
  <inkml:trace contextRef="#ctx0" brushRef="#br0" timeOffset="184314.249">14089 14436 0,'0'25'31,"0"0"32,0 0-16,0 0-16,0-1 47,0 1-47,0-50 251,0 1-236,25 24 17,0 0-32,-1 0-31,1 0 16,0 0-1,-25 24 1,25 1 31,-25 0-31,0 0 30,0 0 1,0-1-15,0 1-17,0 0 32,-25-25 0,0 0 0,0 0-32,1 0 17,-1 0-1,25-25 94</inkml:trace>
  <inkml:trace contextRef="#ctx0" brushRef="#br0" timeOffset="185447.5494">14139 14387 0,'24'0'109,"1"0"-62,0 0-31,0 0-1,0 0-15,-1 0 16,1 0 0,0 0-1,0 0 48</inkml:trace>
  <inkml:trace contextRef="#ctx0" brushRef="#br0" timeOffset="186451.9303">14734 14287 0,'25'0'32,"-25"-24"-32,25 24 15,-1 0 1,51 0-1,-1 0 1,-49-25-16,25 25 16,-26 0-16,1-25 15,0 25 1</inkml:trace>
  <inkml:trace contextRef="#ctx0" brushRef="#br0" timeOffset="187408.34">14709 14585 0,'25'0'32,"0"0"-1,0 0-31,24 0 15,-24 0 1,0 0 0,74-25-1,-49 25 1,49-24 0,-74 24-1,-1 0-15,1 0 16,0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1-07T03:47:20.8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14188 6201 0,'25'0'156,"0"0"-125,0 0 0,-1 0 16,1 0-16,-25 25 1,25-25-1</inkml:trace>
  <inkml:trace contextRef="#ctx0" brushRef="#br0" timeOffset="1568.0333">14387 6028 0,'0'-25'62,"25"25"1,-1 0-32,1 0-16,0 0 1,0 0 0,0 0-1,-1 0 17,-24 25 14,0-1-14,0 1-1,0 0 16,0 0 0,0 0-32,0 24 1,0-24 0,0 0-1,0 0-15,0-1 16,0 1-1,0 0 1,0 0 47,0 0-48,-24-25-15,24 24 47</inkml:trace>
  <inkml:trace contextRef="#ctx0" brushRef="#br0" timeOffset="2656.364">14436 6325 0,'0'-25'16,"0"1"-1,25 24 48,-25-25-47,25 25-1,0 0 32,0 0 31,-1 0-47,1 0-31,0 0 16,0 0 0,-25-25-1,25 25-15,-1 0 16,-48 0 140</inkml:trace>
  <inkml:trace contextRef="#ctx0" brushRef="#br0" timeOffset="3967.5523">14833 6127 0,'-25'0'93,"50"0"17,0 0-95,0 0-15,0 0 16,-1 0 15,1 0-15,0 0-1,0 0 173,0 0-141,-1 0-32,1 0 17</inkml:trace>
  <inkml:trace contextRef="#ctx0" brushRef="#br0" timeOffset="5006.9115">14932 6003 0,'0'25'109,"0"-1"-93,0 1 0,0 0-1,0 0 1,0 0 0,0-1-1,0 1 48,0 0-16,0 0-32,0 0 48</inkml:trace>
  <inkml:trace contextRef="#ctx0" brushRef="#br0" timeOffset="7111.6139">15205 5953 0,'0'25'94,"-25"0"-78,25 0 15,0-1-15,0 1 15,0 0-31,0 0 47,0 0-16,0-1-15,0 1-1,0 0 1,0-50 156,0 0-157,25 25 17,0 0 77,-25 25-93,25-25-1,-25 25 1,0 0-1,25-25 1,-1 25 0,-24-1-1,0 1 1,0 0 15,0 0 16,-24 0-31,24-1-1,-25-24 1,25 25 0,-25-25-1,0 0 16,0 0 1,1 0-32,-1-25 15,0 25 1,0-24 0,0-1-1,1 25 16</inkml:trace>
  <inkml:trace contextRef="#ctx0" brushRef="#br0" timeOffset="8403.8175">15255 5928 0,'25'0'203,"-1"0"-203,1 0 16,0 0 15,0 0 188</inkml:trace>
  <inkml:trace contextRef="#ctx0" brushRef="#br0" timeOffset="11442.9437">16669 6226 0,'-25'0'31,"0"0"-16,0 0 1,1 0 0,-1 0 31,25 25-16,-50-25-16,25 25 1,25-1-16,-74 51 16,49-75-16,0 25 15,0 24-15,1-24 16,24 0-16,-25 0 16,25-1-1,-25 1 1,25 0-1,0 0 1,0 0-16,0-1 16,-25 1-16,25 0 15,0 0 17,0 0-17,0-1-15,0 1 16,25 0 15,-25 50-15,25-75-1,-25 24 1,25 1 0,-1-25-1,1 25 1,0-25-1,-25 25 1,25-25-16,0 0 16,0 0-1,-1 0 1,1 0 0,25 0-1,-25 0 1,24 0-1,-49-25 1,25 0 15,0 25-15,-25-25 0,0 1 15,0-1-16,0 0 1,0 0 0,25 25-1,-25-25 1,0 0 0,0 1-1,0-1 16,0 0 1,0 0-1,-25 0-15,0 25-1,0 0 1,25-24-16,-25 24 15,1 0 1,-1 0 0,0 0-16,0 0 15,0 0 17,1 0-17,-1 0 1,0 0-1,0 0 17,25 24-17,0 1 1,-25-25 0,0 0 15,25 25-16,0 0 48,-24-25-63,24 25 125,0-50-16</inkml:trace>
  <inkml:trace contextRef="#ctx0" brushRef="#br0" timeOffset="13470.691">17016 6598 0,'-25'0'62,"0"0"-30,25 25-32,0 0 78,25-25-47,0 0 16,0 0-31,0 0 30,-1 0-14,-24-25 46,0 0-47,-24 25 16,-1 0-31,0 0 15,0 0 16,0 0-47,25 25 31,0 0-15,0-1 46,25-24 16,-25 25-78,25-25 31,0 0 1,0 0 15,-1 0-1,-24-25-30,0 1 31,-24 24 0,-1 0 15,0 0 1</inkml:trace>
  <inkml:trace contextRef="#ctx0" brushRef="#br0" timeOffset="17534.1852">17884 6573 0,'25'0'47,"-25"-25"-47,0 1 78,0-1-78,0 0 16,0 0 0,-25 25-1,25-25 1,-25 1 0,1 24 15,24-25-31,-25 25 15,0 0 1,0 0 15,0 0-31,1 0 32,-1 0-1,0 0 16,25 25-47,-25 24 15,0-24 1,1 25 0,24-26 15,0 26-16,0-25 1,0 24 0,0-24-1,0 25 1,0-25 0,0-1-1,24 1 1,1 0-1,0 0 1,0 0 0,0-25-1,-1 0 1,1 0 0,0 0 15,0-25-16,0 0 1,-1 25 0,1-74-1,0 74 1,-25-25 0,0 0-1,0 0 1,0 0-1,0 1 1,0-26 0,0 25-1,0 0 1,0 1 15,0 48 141,0 1-156,0 0-16,0 0 15,25-25 1,-25 25 0,25-25-1,-25 24 1,24 1 15,-24 0 0,25-25-15,-25 25 0,25 0 30,-25-1-30,25-24 0,-25 25-1,25-25 1,-25 25 0,0 0 15,24 0-31,-24 0 31,25-25-31,-25 24 78,25-24-15</inkml:trace>
  <inkml:trace contextRef="#ctx0" brushRef="#br0" timeOffset="20405.4177">17934 6028 0,'25'0'94,"-1"0"-79,1 0 1,0 0-1,0 0 1,0 0 15,-1 0-15,1 0 15,0 0-15,0 0 15</inkml:trace>
  <inkml:trace contextRef="#ctx0" brushRef="#br0" timeOffset="22323.2312">18331 5928 0,'0'0'0,"0"-24"31,0-1-15,0 0 0,0-25-1,0 25 1,0 1 15,0-1-15,0 0 31,24 25 0,1 0-1,0 0-30,0 0 0,0 0-1,-1 25 1,1-25 0,-25 25-1,0-1 1,0 1 15,0 0-15,0 0 15,0 0-15,0 0 15,0-1-16,-25 1 1,25 0 15,-24-25-31,24 25 32,-25-25-32,25 25 15,-25-1-15,0 1 16,0-25-1,25 25 1,0 0 15,25-25 204,0 0-220,0 0 17,-25-25-32,25 25 31,-1 0 0,1 0-15,0 0-1,0 0 1,0 0 0,0 0-1</inkml:trace>
  <inkml:trace contextRef="#ctx0" brushRef="#br0" timeOffset="23654.4105">18703 6499 0,'0'-25'31,"0"0"0,25 25-15,-1 0 0,1 0 15,0 0-31,0 0 15,0-25-15,24 25 16,-24 0-16,0 0 16,24 0-1,-24 0 1,25 0 0,-25 0-1,-1 0 1,1 0 15</inkml:trace>
  <inkml:trace contextRef="#ctx0" brushRef="#br0" timeOffset="24795.7085">18678 6821 0,'0'0'0,"25"0"0,0 0 31,-1 0 1,1 0 14,0 0-46,0 0 16,0 0 15,-1 0-15,1 0-16,0 0 16,0 0-1,24 0 1,-24 0-1,0 0 1,25 0 0,-26 0 31,1 0 15,0 0-31,0 0-15,0 0 0,-1 0 15</inkml:trace>
  <inkml:trace contextRef="#ctx0" brushRef="#br0" timeOffset="26810.4643">19720 6300 0,'0'-24'47,"25"24"-15,-1 0-17,1 0 1,0 0-1,0 0 1,24 0 0,26 0-1,-50 0 1,49 0 0,-49 0-1,24 0 1,1 0-1,-25 0 1,0 0 0,24 0-16,-24 0 15,25 0 1,-26 0 0,26 0-16,-25 0 15,0 0-15,-1 0 16,26 0-1,-25 0 1,24 0 0,-24 0-1,0 0 1,25 0 0,-25 0-1,-1 0 1,1 0-1,0 24-15,0-24 32,0 0-1,-1 0 0,1 0-15,0 0 15,0 0-15,0 0-1,-1 0 17,1 0-1</inkml:trace>
  <inkml:trace contextRef="#ctx0" brushRef="#br0" timeOffset="29344.9022">20513 5234 0,'0'0'0,"25"25"15,0-25 1,-25 24-16,25-24 16,0 0-1,-1 25 1,-48-25 93,-1 0-93,0 0-1,0 0 1,0 0 0,1 0-1,-1 0 17,0 0-32,0 0 31,0 25-16,1 0-15,-1 0 16,0-25 0,25 24-16,-25-24 15,25 25 1,-25-25-16,25 25 16,-24 25-1,24 24 1,-25-24-1,25-26 1,0 26 0,0-25-1,0 0 1,0 24 0,0 1-1,0-25 16,0 0-15,25-1 0,24 26-1,-49-25 1,25-25 0,0 25-1,0-25-15,-1 0 16,-24 24-16,25-24 15,25 0 1,-25 0 0,-1 0-1,26 0 1,0 0 0,-26 0-1,1 0 16,0 0-15,0-24 0,0-1-1,-25 0-15,25 25 16,-25-25-16,0 0 31,0 1-15,0-1-1,0 0 17,0 0-1,0 0-15,-25 0-1,0 25-15,0-24 16,0-1 15,0 25-15,1 0-1,-1 0 1,0 0 0,0 0-1,0 0 16,1 0-15,-1 25-16,0-25 16,0 24 15,0-24-31,25 25 16,-24-25-1,24 25 16,-25-25-15,25 25 0,-25-25-1,25 25 1,0 0 15,0-1 47,25-24 32,0 0-79</inkml:trace>
  <inkml:trace contextRef="#ctx0" brushRef="#br0" timeOffset="32141.1836">20340 6821 0,'0'-25'31,"0"1"-15,0-1 15,-25 25-15,25-25-1,0 0 17,-25 0-17,0 25 16,1 0-15,-1 0 0,0 0-1,0 0 1,0 0 0,1 0-1,-1 0 1,0 0 15,25 25-31,-25-25 16,0 25-1,25 0 1,0 0 0,-24-1-1,24 1 1,0 0-1,0 0 1,0 0 0,0 0 15,0-1-15,0 1-1,0 0 1,0 0-1,49-25 1,-49 25 0,25 24-1,0-49 1,0 0 31,-1 0-47,1 0 31,0 0-31,0 0 31,0 0-15,-1 0-16,1-25 16,0 25 15,0-24-16,0 24 1,-25-25 0,0 0 15,0 0-31,0 0 16,24-49-1,-24 49 1,0 0-1,0 0 1,0 1 0,0-1 62,0 50 47,0-1-110,0 1 1,0 0 0,0 0-1,0 0 1,0 0 0,0-1 15,25-24 0,-25 25-15,0 0-1,25-25 1,-25 25 93,25 0-93,0-25 0,-25 24-16,24-24 15,1 0 16,-25 25-15,25-25 31,0 0 219</inkml:trace>
  <inkml:trace contextRef="#ctx0" brushRef="#br0" timeOffset="34570.6767">20588 6474 0,'0'-25'125,"0"0"-94,0 1 1,25 24 14,-1 0 1,1 0 16,-25 24-48,25-24 17,-25 25-17,25-25 1,-25 25 0,0 0 15,0 0 0,0-1 16,0 1 15,0 0 1,-25-25-47,25 25-1,-25 0 32,0-25 0,1 0-16,24 24-15,-25-24-16,0 0 78,0 0-31,0 0 15,1 0-30,48 0 46,1 0-47,0 0-15,-25-24-1,25 24 1,0 0-1,-1 0-15,1 0 47,0-25-15,0 25-1,0 0 0,0 0-15,-1 0-1,1 0 1,0 0 0,0 0 30,0 0 1,-25 25 156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46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3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64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08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93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77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02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7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7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005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459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85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0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8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64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03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37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13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66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00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72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92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0" y="6648"/>
            <a:ext cx="1217672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4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3473F-969C-46A7-8E50-F3249A18A8ED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E5AF1-B8F4-4BEE-AEE1-796F084020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6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5" Type="http://schemas.microsoft.com/office/2007/relationships/hdphoto" Target="../media/hdphoto3.wdp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microsoft.com/office/2007/relationships/hdphoto" Target="../media/hdphoto4.wdp"/><Relationship Id="rId7" Type="http://schemas.openxmlformats.org/officeDocument/2006/relationships/image" Target="../media/image9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1.xml"/><Relationship Id="rId5" Type="http://schemas.microsoft.com/office/2007/relationships/hdphoto" Target="../media/hdphoto5.wdp"/><Relationship Id="rId4" Type="http://schemas.openxmlformats.org/officeDocument/2006/relationships/image" Target="../media/image8.jpeg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945" y="548679"/>
            <a:ext cx="4160810" cy="53496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177815" y="950721"/>
            <a:ext cx="9216000" cy="821890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8684445" y="6401076"/>
            <a:ext cx="1983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/>
              <a:t>Метапредмет – Знак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534790" y="900001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СВОЙСТВА СТЕПЕНИ С ЦЕЛЫМ ПОКАЗАТЕЛЕМ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152400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АЛГЕБРАИЧЕСКИЕ ДРОБИ</a:t>
            </a:r>
            <a:endParaRPr lang="ru-RU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4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705302" y="706848"/>
            <a:ext cx="3814635" cy="4738376"/>
            <a:chOff x="194038" y="2147263"/>
            <a:chExt cx="3814635" cy="473837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3814635" cy="4464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Вспомнить свойства степени с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целым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показателем;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Узнать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свойства степени с целым отрицательным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показателем;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Научиться выполнять простейшие преобразования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выражений, содержащих степени с целым показателем.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3814635" cy="2734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879977" y="706849"/>
            <a:ext cx="4608511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Известные свойства степени с натуральным показателем распространяются и на степень с любым целым показателем.</a:t>
            </a:r>
            <a:endParaRPr lang="ru-RU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4531489"/>
            <a:ext cx="2190750" cy="9525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81731" y="2171820"/>
            <a:ext cx="4608511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Так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как свойства степени с целым показателем те же, что и свойства степени с натуральным показателем, то и действия над степенями с целыми показателями выполняются по таким же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правилам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47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03513" y="540001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</a:rPr>
                <a:t>Стр. 41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30452"/>
            <a:ext cx="9144000" cy="41970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5203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 (устно)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92696"/>
            <a:ext cx="9144000" cy="33924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8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320000"/>
            <a:ext cx="9144000" cy="1143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7407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С. 1</a:t>
              </a:r>
              <a:r>
                <a:rPr lang="ru-RU" sz="2000" b="1" dirty="0">
                  <a:solidFill>
                    <a:schemeClr val="bg1"/>
                  </a:solidFill>
                </a:rPr>
                <a:t>7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44000"/>
            <a:ext cx="9144000" cy="2286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600000"/>
            <a:ext cx="9144000" cy="20299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Рукописный ввод 2"/>
              <p14:cNvContentPartPr/>
              <p14:nvPr/>
            </p14:nvContentPartPr>
            <p14:xfrm>
              <a:off x="4417320" y="1267920"/>
              <a:ext cx="1804320" cy="50940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7960" y="1258560"/>
                <a:ext cx="182304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" name="Рукописный ввод 13"/>
              <p14:cNvContentPartPr/>
              <p14:nvPr/>
            </p14:nvContentPartPr>
            <p14:xfrm>
              <a:off x="3152160" y="2714760"/>
              <a:ext cx="5090400" cy="2866680"/>
            </p14:xfrm>
          </p:contentPart>
        </mc:Choice>
        <mc:Fallback>
          <p:pic>
            <p:nvPicPr>
              <p:cNvPr id="14" name="Рукописный ввод 1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42800" y="2705400"/>
                <a:ext cx="5109120" cy="288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245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2000"/>
            <a:ext cx="3035220" cy="360000"/>
            <a:chOff x="108000" y="612000"/>
            <a:chExt cx="303522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1595556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№ 145, 146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44000"/>
            <a:ext cx="9144000" cy="14447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3287688" y="2568640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23592" y="2568640"/>
            <a:ext cx="78639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Bookman Old Style" pitchFamily="18" charset="0"/>
                <a:ea typeface="Cambria Math" pitchFamily="18" charset="0"/>
              </a:rPr>
              <a:t>b </a:t>
            </a:r>
            <a:r>
              <a:rPr lang="en-US" sz="2000" baseline="30000" dirty="0">
                <a:latin typeface="Bookman Old Style" pitchFamily="18" charset="0"/>
                <a:ea typeface="Cambria Math" pitchFamily="18" charset="0"/>
              </a:rPr>
              <a:t>-10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3912" y="2568640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в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39816" y="2568640"/>
            <a:ext cx="78639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Bookman Old Style" pitchFamily="18" charset="0"/>
                <a:ea typeface="Cambria Math" pitchFamily="18" charset="0"/>
              </a:rPr>
              <a:t>m </a:t>
            </a:r>
            <a:r>
              <a:rPr lang="en-US" sz="2000" baseline="30000" dirty="0">
                <a:latin typeface="Bookman Old Style" pitchFamily="18" charset="0"/>
                <a:ea typeface="Cambria Math" pitchFamily="18" charset="0"/>
              </a:rPr>
              <a:t>-4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392144" y="2568640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д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28048" y="2568640"/>
            <a:ext cx="78639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Bookman Old Style" pitchFamily="18" charset="0"/>
                <a:ea typeface="Cambria Math" pitchFamily="18" charset="0"/>
              </a:rPr>
              <a:t>y </a:t>
            </a:r>
            <a:r>
              <a:rPr lang="en-US" sz="2000" baseline="30000" dirty="0">
                <a:latin typeface="Bookman Old Style" pitchFamily="18" charset="0"/>
                <a:ea typeface="Cambria Math" pitchFamily="18" charset="0"/>
              </a:rPr>
              <a:t>-8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08368" y="2608750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ж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84232" y="2608750"/>
            <a:ext cx="114643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Bookman Old Style" pitchFamily="18" charset="0"/>
                <a:ea typeface="Cambria Math" pitchFamily="18" charset="0"/>
              </a:rPr>
              <a:t>(</a:t>
            </a:r>
            <a:r>
              <a:rPr lang="en-US" sz="2000" i="1" dirty="0" err="1">
                <a:latin typeface="Bookman Old Style" pitchFamily="18" charset="0"/>
                <a:ea typeface="Cambria Math" pitchFamily="18" charset="0"/>
              </a:rPr>
              <a:t>xy</a:t>
            </a:r>
            <a:r>
              <a:rPr lang="en-US" sz="2000" i="1" dirty="0">
                <a:latin typeface="Bookman Old Style" pitchFamily="18" charset="0"/>
                <a:ea typeface="Cambria Math" pitchFamily="18" charset="0"/>
              </a:rPr>
              <a:t>) </a:t>
            </a:r>
            <a:r>
              <a:rPr lang="en-US" sz="2000" baseline="30000" dirty="0">
                <a:latin typeface="Bookman Old Style" pitchFamily="18" charset="0"/>
                <a:ea typeface="Cambria Math" pitchFamily="18" charset="0"/>
              </a:rPr>
              <a:t>-7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636000"/>
            <a:ext cx="9144000" cy="5852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7883510" y="4365104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в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72064" y="4365104"/>
            <a:ext cx="113374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Bookman Old Style" pitchFamily="18" charset="0"/>
                <a:ea typeface="Cambria Math" pitchFamily="18" charset="0"/>
              </a:rPr>
              <a:t>10000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9971742" y="4365104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08368" y="4365104"/>
            <a:ext cx="48567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dirty="0">
                <a:latin typeface="Bookman Old Style" pitchFamily="18" charset="0"/>
                <a:ea typeface="Cambria Math" pitchFamily="18" charset="0"/>
              </a:rPr>
              <a:t>1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45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4" grpId="0" animBg="1"/>
      <p:bldP spid="26" grpId="0" animBg="1"/>
      <p:bldP spid="30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2000"/>
            <a:ext cx="3035220" cy="360000"/>
            <a:chOff x="108000" y="612000"/>
            <a:chExt cx="303522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1595556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№ 147, 148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3071664" y="4077072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в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207568" y="4077072"/>
                <a:ext cx="786398" cy="5291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ru-RU" sz="2000" i="1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num>
                      <m:den>
                        <m:r>
                          <a:rPr lang="ru-RU" sz="2000" i="1">
                            <a:latin typeface="Cambria Math"/>
                            <a:ea typeface="Cambria Math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i="1" dirty="0">
                    <a:latin typeface="Bookman Old Style" pitchFamily="18" charset="0"/>
                    <a:ea typeface="Cambria Math" pitchFamily="18" charset="0"/>
                  </a:rPr>
                  <a:t>a</a:t>
                </a:r>
                <a:endParaRPr lang="ru-RU" sz="2000" i="1" dirty="0">
                  <a:latin typeface="Bookman Old Style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4077072"/>
                <a:ext cx="786398" cy="529184"/>
              </a:xfrm>
              <a:prstGeom prst="rect">
                <a:avLst/>
              </a:prstGeom>
              <a:blipFill>
                <a:blip r:embed="rId2"/>
                <a:stretch>
                  <a:fillRect b="-674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Скругленный прямоугольник 19"/>
          <p:cNvSpPr/>
          <p:nvPr/>
        </p:nvSpPr>
        <p:spPr>
          <a:xfrm>
            <a:off x="5087888" y="4077072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079776" y="4077072"/>
                <a:ext cx="930414" cy="52822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  <a:ea typeface="Cambria Math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  <a:ea typeface="Cambria Math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i="1" dirty="0">
                    <a:latin typeface="Bookman Old Style" pitchFamily="18" charset="0"/>
                    <a:ea typeface="Cambria Math" pitchFamily="18" charset="0"/>
                  </a:rPr>
                  <a:t>c</a:t>
                </a:r>
                <a:r>
                  <a:rPr lang="en-US" sz="2000" i="1" baseline="30000" dirty="0">
                    <a:latin typeface="Bookman Old Style" pitchFamily="18" charset="0"/>
                    <a:ea typeface="Cambria Math" pitchFamily="18" charset="0"/>
                  </a:rPr>
                  <a:t>10</a:t>
                </a:r>
                <a:endParaRPr lang="ru-RU" sz="2000" i="1" baseline="30000" dirty="0">
                  <a:latin typeface="Bookman Old Style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76" y="4077072"/>
                <a:ext cx="930414" cy="528222"/>
              </a:xfrm>
              <a:prstGeom prst="rect">
                <a:avLst/>
              </a:prstGeom>
              <a:blipFill>
                <a:blip r:embed="rId3"/>
                <a:stretch>
                  <a:fillRect b="-795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Скругленный прямоугольник 26"/>
          <p:cNvSpPr/>
          <p:nvPr/>
        </p:nvSpPr>
        <p:spPr>
          <a:xfrm>
            <a:off x="7562974" y="1876885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в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6351528" y="1876885"/>
                <a:ext cx="1133748" cy="695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  <a:ea typeface="Cambria Math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  <a:ea typeface="Cambria Math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ru-RU" sz="2000" baseline="30000" dirty="0">
                  <a:latin typeface="Bookman Old Style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1528" y="1876885"/>
                <a:ext cx="1133748" cy="6950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кругленный прямоугольник 30"/>
          <p:cNvSpPr/>
          <p:nvPr/>
        </p:nvSpPr>
        <p:spPr>
          <a:xfrm>
            <a:off x="9651206" y="1876885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688288" y="1876885"/>
                <a:ext cx="885220" cy="6705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dirty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  <a:ea typeface="Cambria Math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  <a:ea typeface="Cambria Math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ru-RU" sz="2000" baseline="30000" dirty="0">
                  <a:latin typeface="Bookman Old Style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288" y="1876885"/>
                <a:ext cx="885220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44000"/>
            <a:ext cx="9144000" cy="795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848356"/>
            <a:ext cx="9144000" cy="11612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3748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0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60000"/>
            <a:ext cx="9144000" cy="13624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08000"/>
            <a:ext cx="9144000" cy="103327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2000"/>
            <a:ext cx="3035220" cy="360000"/>
            <a:chOff x="108000" y="612000"/>
            <a:chExt cx="303522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1595556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№ </a:t>
              </a:r>
              <a:r>
                <a:rPr lang="en-US" sz="2000" b="1" dirty="0">
                  <a:solidFill>
                    <a:schemeClr val="bg1"/>
                  </a:solidFill>
                </a:rPr>
                <a:t>150</a:t>
              </a:r>
              <a:r>
                <a:rPr lang="ru-RU" sz="2000" b="1" dirty="0">
                  <a:solidFill>
                    <a:schemeClr val="bg1"/>
                  </a:solidFill>
                </a:rPr>
                <a:t>, 151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3356244" y="4571728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492148" y="4571728"/>
                <a:ext cx="786398" cy="6705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i="1">
                              <a:latin typeface="Cambria Math"/>
                              <a:ea typeface="Cambria Math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000" i="1">
                              <a:latin typeface="Cambria Math"/>
                              <a:ea typeface="Cambria Math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ru-RU" sz="2000" i="1" dirty="0">
                  <a:latin typeface="Bookman Old Style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148" y="4571728"/>
                <a:ext cx="786398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Скругленный прямоугольник 19"/>
          <p:cNvSpPr/>
          <p:nvPr/>
        </p:nvSpPr>
        <p:spPr>
          <a:xfrm>
            <a:off x="6620961" y="4571728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е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12849" y="4571728"/>
            <a:ext cx="93041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ea typeface="Cambria Math" pitchFamily="18" charset="0"/>
              </a:rPr>
              <a:t>32</a:t>
            </a:r>
            <a:endParaRPr lang="ru-RU" sz="2000" i="1" baseline="30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797527" y="2139312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3152955" y="2139313"/>
                <a:ext cx="566874" cy="3929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/>
                          <a:ea typeface="Cambria Math" pitchFamily="18" charset="0"/>
                        </a:rPr>
                        <m:t>𝑦</m:t>
                      </m:r>
                      <m:r>
                        <a:rPr lang="en-US" sz="2000" i="1" baseline="30000" dirty="0">
                          <a:latin typeface="Cambria Math"/>
                          <a:ea typeface="Cambria Math" pitchFamily="18" charset="0"/>
                        </a:rPr>
                        <m:t>28</m:t>
                      </m:r>
                    </m:oMath>
                  </m:oMathPara>
                </a14:m>
                <a:endParaRPr lang="ru-RU" sz="2000" baseline="30000" dirty="0">
                  <a:latin typeface="Bookman Old Style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955" y="2139313"/>
                <a:ext cx="566874" cy="392993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кругленный прямоугольник 30"/>
          <p:cNvSpPr/>
          <p:nvPr/>
        </p:nvSpPr>
        <p:spPr>
          <a:xfrm>
            <a:off x="7290710" y="2114596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д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7792" y="2114596"/>
            <a:ext cx="88522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ookman Old Style" pitchFamily="18" charset="0"/>
                <a:ea typeface="Cambria Math" pitchFamily="18" charset="0"/>
              </a:rPr>
              <a:t>c </a:t>
            </a:r>
            <a:r>
              <a:rPr lang="en-US" sz="2000" baseline="30000" dirty="0">
                <a:latin typeface="Bookman Old Style" pitchFamily="18" charset="0"/>
                <a:ea typeface="Cambria Math" pitchFamily="18" charset="0"/>
              </a:rPr>
              <a:t>-7</a:t>
            </a:r>
            <a:endParaRPr lang="ru-RU" sz="2000" baseline="30000" dirty="0">
              <a:latin typeface="Bookman Old Style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83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0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267034"/>
                  </a:solidFill>
                </a:rPr>
                <a:t> </a:t>
              </a:r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степени с целым показателем (устно)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03513" y="540001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</a:rPr>
                <a:t>Стр.42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5" y="1240946"/>
            <a:ext cx="2633663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04864"/>
            <a:ext cx="9144000" cy="377647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1880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С. 1</a:t>
              </a:r>
              <a:r>
                <a:rPr lang="ru-RU" sz="2000" b="1" dirty="0">
                  <a:solidFill>
                    <a:schemeClr val="bg1"/>
                  </a:solidFill>
                </a:rPr>
                <a:t>8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18488"/>
            <a:ext cx="9144000" cy="3621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Рукописный ввод 8"/>
              <p14:cNvContentPartPr/>
              <p14:nvPr/>
            </p14:nvContentPartPr>
            <p14:xfrm>
              <a:off x="5107680" y="1884240"/>
              <a:ext cx="2473920" cy="669960"/>
            </p14:xfrm>
          </p:contentPart>
        </mc:Choice>
        <mc:Fallback>
          <p:pic>
            <p:nvPicPr>
              <p:cNvPr id="9" name="Рукописный ввод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98320" y="1874880"/>
                <a:ext cx="2492640" cy="68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667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С. 1</a:t>
              </a:r>
              <a:r>
                <a:rPr lang="ru-RU" sz="2000" b="1" dirty="0">
                  <a:solidFill>
                    <a:schemeClr val="bg1"/>
                  </a:solidFill>
                </a:rPr>
                <a:t>8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69848"/>
            <a:ext cx="9144000" cy="47183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8317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632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С. 1</a:t>
              </a:r>
              <a:r>
                <a:rPr lang="en-US" sz="2000" b="1" dirty="0">
                  <a:solidFill>
                    <a:schemeClr val="bg1"/>
                  </a:solidFill>
                </a:rPr>
                <a:t>9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65376"/>
            <a:ext cx="9144000" cy="31272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836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52400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52400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Самостоятельная работа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631504" y="6272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С.25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44000"/>
            <a:ext cx="9144000" cy="25054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6000"/>
            <a:ext cx="9144000" cy="24871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8791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264</Words>
  <Application>Microsoft Office PowerPoint</Application>
  <PresentationFormat>Широкоэкранный</PresentationFormat>
  <Paragraphs>81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Bookman Old Style</vt:lpstr>
      <vt:lpstr>Calibri</vt:lpstr>
      <vt:lpstr>Calibri Light</vt:lpstr>
      <vt:lpstr>Cambria Math</vt:lpstr>
      <vt:lpstr>Тема Office</vt:lpstr>
      <vt:lpstr>АЛГЕБРАИЧЕСКИЕ ДРОБИ</vt:lpstr>
      <vt:lpstr>Цель нашего урока</vt:lpstr>
      <vt:lpstr>Свойства степени с целым показателем</vt:lpstr>
      <vt:lpstr>Свойства степени с целым показателем (устно)</vt:lpstr>
      <vt:lpstr>Свойства степени с целым показателем</vt:lpstr>
      <vt:lpstr>Свойства степени с целым показателем</vt:lpstr>
      <vt:lpstr>Свойства степени с целым показателем</vt:lpstr>
      <vt:lpstr>Свойства степени с целым показателем</vt:lpstr>
      <vt:lpstr>Свойства степени с целым показателем (устно)</vt:lpstr>
      <vt:lpstr>Отрабатываем алгоритм</vt:lpstr>
      <vt:lpstr>Отрабатываем алгоритм</vt:lpstr>
      <vt:lpstr>Отрабатываем алгоритм</vt:lpstr>
      <vt:lpstr>Самостоятельная работа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АЛГЕБРАИЧЕСКИЕ ДРОБИ</dc:title>
  <dc:creator>Tatyana</dc:creator>
  <cp:lastModifiedBy>Tatyana</cp:lastModifiedBy>
  <cp:revision>1</cp:revision>
  <dcterms:created xsi:type="dcterms:W3CDTF">2020-11-07T03:42:09Z</dcterms:created>
  <dcterms:modified xsi:type="dcterms:W3CDTF">2020-11-07T03:48:36Z</dcterms:modified>
</cp:coreProperties>
</file>