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20"/>
  </p:notesMasterIdLst>
  <p:sldIdLst>
    <p:sldId id="256" r:id="rId2"/>
    <p:sldId id="362" r:id="rId3"/>
    <p:sldId id="540" r:id="rId4"/>
    <p:sldId id="557" r:id="rId5"/>
    <p:sldId id="559" r:id="rId6"/>
    <p:sldId id="560" r:id="rId7"/>
    <p:sldId id="561" r:id="rId8"/>
    <p:sldId id="562" r:id="rId9"/>
    <p:sldId id="515" r:id="rId10"/>
    <p:sldId id="563" r:id="rId11"/>
    <p:sldId id="564" r:id="rId12"/>
    <p:sldId id="565" r:id="rId13"/>
    <p:sldId id="566" r:id="rId14"/>
    <p:sldId id="567" r:id="rId15"/>
    <p:sldId id="568" r:id="rId16"/>
    <p:sldId id="569" r:id="rId17"/>
    <p:sldId id="571" r:id="rId18"/>
    <p:sldId id="55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DB9"/>
    <a:srgbClr val="E1FFFF"/>
    <a:srgbClr val="CFECCA"/>
    <a:srgbClr val="BFE6B8"/>
    <a:srgbClr val="006600"/>
    <a:srgbClr val="FF603B"/>
    <a:srgbClr val="FF5229"/>
    <a:srgbClr val="FF896D"/>
    <a:srgbClr val="2E7047"/>
    <a:srgbClr val="214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96" autoAdjust="0"/>
    <p:restoredTop sz="94671" autoAdjust="0"/>
  </p:normalViewPr>
  <p:slideViewPr>
    <p:cSldViewPr>
      <p:cViewPr varScale="1">
        <p:scale>
          <a:sx n="88" d="100"/>
          <a:sy n="88" d="100"/>
        </p:scale>
        <p:origin x="-1320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5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12-12T05:00:25.6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14414 10181,'0'0,"21"0,1 0,-22 0,21 0,-21 0,21 0,0 0,21 0,-20 0,20 0,-21 0,0 0,-21 0,21 0,1 0,-22 0,21 0</inkml:trace>
  <inkml:trace contextRef="#ctx0" brushRef="#br0" timeOffset="2271.1299">15367 9864,'21'0,"-21"0,0 21,0-21,0 21,0-21,0 42,0 22,0-22,0-42,0 43,0-22,0-21,0 42,0 0,0-42,0 22,-21-1,21-21,0 0,0-21,21-1,-21 22,21-42,-21 42,21 0,0-21,1 21,-22 0,21 0,0 0,-21 0,21 0,-21 0,21 0,0 0,-21 0,22 0,-1 21,0 0,-21-21,21 21,-21-21,0 22,21-1,-21 0,0-21,0 21,0-21,0 21,0 22,0-22,0 21,0-42,0 21,-21 0,0 1,21-1,-21-21,21 42,-21-42,21 21,-22-21,1 21,21-21,-42 22,42-22,-21 0,21 0,-21 0,21 0,-22 0,1 0,0 0,21-22,-42 22,21-21,-1 21,22-21</inkml:trace>
  <inkml:trace contextRef="#ctx0" brushRef="#br0" timeOffset="3719.2128">15473 9885,'0'0,"0"0,21 0,21 0,-21 0,-21 0,21 0,-21 0,43 0,-22 0,0 0,0 0,0 0,1 0,-22 0,21 0,-21 0,21 0,0 0,-21 0,21 0,-21 0,21 0,-21 0</inkml:trace>
  <inkml:trace contextRef="#ctx0" brushRef="#br0" timeOffset="8183.4681">19092 9440,'0'0,"0"0,0 22,0-22,0 42,0 0,-21 1,0-22,21 21,0-42,-21 21,21 0,0 1,0-22,-22 21,22 0,0 0,-21 0,21-21,0 21,0 1,-21-1,21-21,0 0,21 0,-21 0,21 0,-21 0,22 0,-1 0,-21 0,21 0,-21 0,21 0,-21 0,21 0,0 0,1 21,-22-21,21 0,0 0</inkml:trace>
  <inkml:trace contextRef="#ctx0" brushRef="#br0" timeOffset="9079.5193">19367 9546,'0'0,"0"0,0 0,0 21,0-21,0 43,0-1,0-21,0 0,-21 1,21 20,0-21,0-21,0 42,-21 1,21-1,-21-21,21 22,0 20,0-63,-21 21,21 0,0 1,0-22,0 21,0-21,-22 42,22-42,-21 0</inkml:trace>
  <inkml:trace contextRef="#ctx0" brushRef="#br0" timeOffset="10151.5807">18669 10245,'0'21,"0"-21,42 21,-42-21,21 0,-21 0,21 0,1 0,-22 0,21 0,-21 0,21 0,0 0,21 0,1 0,-22 0,0 0,21 0,1 0,-22 0,0 0,21 0,-20 0,20 0,0 0,-21 0,1 0,20 0,0 0,1 0,-22 0,21 0,-21 0,0 0,1 0,-22 0</inkml:trace>
  <inkml:trace contextRef="#ctx0" brushRef="#br0" timeOffset="12207.6983">19092 10393,'0'0,"21"0,-21 0,21 0,-21 0,22 0,20 0,-21 0,21 0,1 0,-43 0,21 0,0 0,0 21,-21-21,0 42,0-42,0 22,-21-22,0 21,21 0,-21-21,21 21,-43-21,22 21,0 0,0-21,0 0,0 0,21 0,-22 22,22-22,22 0,-22 0,21 0,0 0,0 0,-21 0,42 0,22 0,-64 0,21 0,-21 0,21 0,-21 0,43 0,-43 0,21 0,0 0,-21 0,21 21,0-21,0 21,-21 0,0 0,0-21,0 21,0-21,0 22,-21-1,21-21,-21 21,21 0,-63-21,63 21,-22-21,-20 0,42 21,-42-21,-1 0,22 0,0 0,21 0,-42 0,21 0,-22 0,43 0,-42 0,0 0,-1 0,1 0,0 0,-1 0,43 0,0 0</inkml:trace>
  <inkml:trace contextRef="#ctx0" brushRef="#br0" timeOffset="13728.7853">21971 10118,'0'0,"21"21,-21-21,21 0,-21 0,42 0,1 0,-22 0,0 0,21 0,22 0,-43 0,0 0,22 0,-22 0,-21 0,21 0,0 0,-21 0,21 0,-21 0,21 0</inkml:trace>
  <inkml:trace contextRef="#ctx0" brushRef="#br0" timeOffset="15383.8799">22648 10160,'42'0,"-20"0,-1-63,-21 63,21-22,0 1,-21 0,21 0,-21 0,0 0,21-1,1 1,-22 0,21 0,-21 0,21 0,0-1,-21 1,21 0,-21 21,0-21,0 21,0 42,0-21,0 1,0 20,0-21,0 0,0 22,0-22,0 0,0 0,0 43,0-43,21 21,-21 0,0-20,0-22,0 42,0-21,0 21,0-20,0 20,0-42,0 21,0-21,0 42,0-20,0-1,0-21,0 21,0-21,0 21,0 0</inkml:trace>
  <inkml:trace contextRef="#ctx0" brushRef="#br0" timeOffset="20496.1723">19198 11769,'0'0,"21"0,-21 21,21 0,-21 0,0-21,0 21,0 1,0-1,0-21,0 21,21 0,-21 0,0-21,0 21,22 1,-22-1,0 0,0-21,0 21,0-21,21 21,0 0,-21 1,21-1,-21 0,21 0,0-21,-21 21,22-21,-1 21,0-21,0 0,-21 0,21 0,0 0,-21 0,22 0,-22 0,21 0,0 0,0 0,-21-21,21 21,0-21,-21 21,22-21,-22 0,42-22,-21 22,0 0,0-21,1 21,20-1,-42 1,21 0,-21 0,21 0,0 21,-21-21,0-1,0 22,0-21,0 21,0-21,0 21,0-42,0 21,-21-1,21-20,0 42,-21-21,21 21,-21-42,0 42,21-22,-21 22,21-21,-22 0,1 21,21-21,-21 21,-21-21,-1 21,22-21,21 21,-21 0,21 0,-21 0,21 0,-21 0,0 0,21 0,-22 0,-20 21,21-21,-21 21,42 0,-22-21,1 0,0 21,21-21,-21 21,21 1,0-22,0 21,0-21,-21 21,21 0,-21-21,21 21,0-21,0 43,21-43,21 0,-21 0,22 0,-1 0</inkml:trace>
  <inkml:trace contextRef="#ctx0" brushRef="#br0" timeOffset="22032.2602">22415 12065,'21'0,"1"0,-22 0,21 0,-21 0,21 0,0 0,-21 0,21 0,-21 0,21 0,-21 0,22 0,-1 0,-21 0,21 0,-21 0,21 0,-21 0,21 0,0 0,-21 0,22 0,-22 0,21 0,0 0,-21 0</inkml:trace>
  <inkml:trace contextRef="#ctx0" brushRef="#br0" timeOffset="24368.3938">23325 11748,'0'0,"0"0,0 21,0-21,0 21,0-21,0 21,0 0,0-21,0 21,0-21,0 22,0-1,0 21,0 0,-21 1,21-22,-21 0,21-21,0 42,0-20,0-22,0 0,0-22,21 1,-21 21,43-21,-1 21,-42 0,21 0,-21 0,21 0,0 0,-21 0,43 0,-43 0,21 0,-21 21,21 0,-21-21,0 22,21-1,-21 0,0-21,0 21,0 21,0-42,0 22,0-1,0-21,0 21,0 21,-21-21,0 1,0-22,21 21,-43 0,43-21,-42 21,21 0,0-21,21 0,-21 0,21 0,-22 0,22 0,-42 0,42-21,-21 21,0-21,21 0,0 0,0 21,21-22,21 22,-21-21</inkml:trace>
  <inkml:trace contextRef="#ctx0" brushRef="#br0" timeOffset="25680.4689">23410 11726,'0'0,"21"0,0 0,-21 0,22 0,20 0,-21 0,-21 0,42 0,-20 0,-22 0,21 0,-21 0,21 0,0 0,-21 0,21 0,-21 0,21 0,-21 0,22 0,-1 0,-21 0</inkml:trace>
  <inkml:trace contextRef="#ctx0" brushRef="#br0" timeOffset="30359.7365">23071 13610,'0'0,"0"0,-21 0,0 0,21 0,-21 0,-21 0,-1 0,1 0,21 0,0 21,-1-21,1 0,21 22,-21-22,0 21,21 0,-21-21,21 21,-21-21,-1 21,22-21,0 21,-21 1,21-1,0-21,0 42,0-42,0 21,0-21,0 21,0 1,0-22,0 21,0-21,0 21,0 0,0-21,0 21,0-21,0 21,0-21,0 22,0-1,0 0,0 0,21 21,-21-20,22-1,-22-21,21 21,0 0,-21 0,21 0,0-21,0 22,1-1,20 0,-21-21,-21 0,21 0,22 0,-22 0,-21 0,21 0,-21 0,21 0,0 0,22-21,-22 0,0 21,21-22,-21 1,22 21,-43-21,21 21,-21-21,21 0,0 0,-21-1,0 22,21-42,1 0,-22-1,0 22,0 0,0 21,0-21,0 21,21-42,-21 42,0-22,0 22,0-21,0 0,0 21,0-21,0 21,0-42,0 42,0-43,-21 43,-1-21,22 0,-21 0,21 0,-42-1,21 22,0 0,21 0,-22 0,1 0,21 0,-21 0,21 0,-21 0,21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12-12T05:01:30.72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529 7620,'0'0,"21"21,-21-21,21 21,-21 1,21-22,1 21,-22-21,21 21,-21 0,21 0,0 0,0 1,0-22,-21 21,22 0,-1 21,-21-42,21 43,-21-43,21 21,-21-21,21 21,0-21</inkml:trace>
  <inkml:trace contextRef="#ctx0" brushRef="#br0" timeOffset="1209.0692">804 7599,'0'0,"-21"0,0 21,21 0,-21 0,21-21,-22 43,1-43,21 42,-21-21,21 0,-21 1,0-1,21 0,-21 0,-1 0,22 0,-21 1,0-22,0 21,21-21,-21 21,21-21,-21 21,-1-21,22 21,-21-21,21 0,-21 21,21-21,0 0,21 0,0 0,-21 0</inkml:trace>
  <inkml:trace contextRef="#ctx0" brushRef="#br0" timeOffset="2384.1364">1122 7789,'21'0,"0"0,0 0,-21 0,21 0,0 0,1 0,-22 0,21 0,0 22,0-22,-21 0,42 0,-42 0,22 0,-22 0,21 21,-21-21</inkml:trace>
  <inkml:trace contextRef="#ctx0" brushRef="#br0" timeOffset="3144.1799">1291 7599,'0'0,"0"42,0 1,0-22,0 21,0 0,0-20,0 20,0 0,0-42,0 21,0-21,0 22,0-22,0 21,0 0,0-21</inkml:trace>
  <inkml:trace contextRef="#ctx0" brushRef="#br0" timeOffset="4880.2792">1630 7578,'0'0,"0"0,0 0,0 21,0 0,0-21,0 21,0 0,0 1,0 20,0 0,-22-21,22 1,0 20,0-42,0 21,0 0,0-21,0-21,0 21,22 0,-1 0,-21 0,21 0,-21 0,21 0,-21 0,21 0,0 0,1 21,-22-21,21 21,0-21,-21 22,21-22,-21 21,21 0,-21-21,0 21,0-21,0 21,0 0,0-21,0 22,0-1,0 0,-21-21,0 0,0 21,0-21,-1 0,-20 0,0 0,42 0,-21 0,-1 0,22 0,-21 0,-21 0</inkml:trace>
  <inkml:trace contextRef="#ctx0" brushRef="#br0" timeOffset="5769.33">1651 7599,'0'-21,"21"21,-21 0,21 0,0 0,0 0,22 0,-43 0,42 0,-21 0,0 21,22-21,-22 0,0 0,21 0,-42 0,22 0</inkml:trace>
  <inkml:trace contextRef="#ctx0" brushRef="#br0" timeOffset="6640.3799">1947 7832,'0'21,"42"-21,22 0,-22 21,22-21,-22 21,0 0,22-21,-43 0,-21 0,0 0,0 0</inkml:trace>
  <inkml:trace contextRef="#ctx0" brushRef="#br0" timeOffset="7455.4265">1989 8022,'-21'0,"21"0,0 0,43 21,-43-21,21 0,21 0,-21 0,0 0,22 0,-22 0,0 0,21 0,1 0,-22 0,0 0,21 0,-20 0</inkml:trace>
  <inkml:trace contextRef="#ctx0" brushRef="#br0" timeOffset="9688.5542">2857 7811,'-21'0,"21"-22,0 22,0-21,0 21,0-21,0 0,0 21,0-21,0 0,0-1,21 22,0-21,-21 42,22 22,-22-22,21 21,-21-21,0 22,21-1,-21-21,0 0,0-21,0 22,21-1,-21 0,0-21,0 21,0 21,0-42,0 22,0-22,0 42,0-21,-21 0,21-21,-21 21,21-21,-21 22,21-1,-22-21,1 21,21-21,-21 0,21 0,-21 0,0 0,21 0,-21 0,21 0,-43 0,43 0,-21 0,0 0,0-21,21 21,-21 0,21-21,-22 21,22-43,0 43,43 0,-43 0,21 0,-21 0,21 0,0 0,-21 0,21 0,1 0,-1 0,0 21,0-21,-21 0,21 0,22 22,-22-1,0-21,-21 21,21-21,0 21,-21 0,21 0,-21-21,22 0,-22 0,21 0,0 0,-21 0,42 0,-21 0,1 0,-22-21,0 0,0 21,0-21</inkml:trace>
  <inkml:trace contextRef="#ctx0" brushRef="#br0" timeOffset="14040.8031">3810 7895,'-21'21,"21"-21,-22 22,22 20,0 0,-21 1,21-1,0-21,0 0,0-21,0 21,0-21,0 22,0-1,0-21,0 21,21-21,-21 0,22 0,-1 0,0-21,-21 21,42-21,-42 21,21-43,-21 43,22-21,-1 0,-21 0,21 21,-21-21,0 21,0-22,0 1,0 21,0 21,0-21,0 22,0 20,0 0,0-42,0 21,0 22,0-22,0-21,21 21,-21-21,21 0,0 0,-21 0,22 0,20 0,-42-21,21 21,0-21,-21 21,21-43,-21 43,0-21,0 21,22 21,-1 1,-21-22,42 21,-42-21,21 0,-21 0,21 0,-21 0,22 0,-1 0,0 0,-21-21,21 21,0-22,-21 1,21 21,-21-21,22 0,-1 0,-21-22,0 22,0 0,0 21,0-21,0 21,0 0,0 42,0 22,21-64,-21 42,21-21,-21 22,21-22,0 21,-21-42,22 42,-1-20,-21-22,21 0,-21 0,21 0,21 0,-20 0,-1 0,-21 0,42-22,-42 1,21 21,-21-21,21 21,1-42,-22 42,0-43,21 22,-21 21,0-21,0 21,0-21,0 0,0-22,0 1,0 21,0-21,0-1,0 43,0 21,0-21,0 43,0-22,0-21,0 42,21 1,-21-1,0-42,0 21,0 0,0-21,21 21,-21 22,21-22,0 21,-21-42,22 43,-1-43,-21 0,21 0,-21 0,42 0,1 0,-22-22,21 1,-21 0,0 0,1 0,-1 0,-21 21,21-22,-21-20,0 42,0-21,0 21,0-42,0 20,0 1,0 21,0-21,-21 0,21 21,0 0,0 42,0-21,0 22,0-1,0-21,0 0,0-21,0 22,0-1,0-21,0 21,0-21,0 21,0-21,0 42,0-42,0 43,21-43,-21 21,0-21,21 0,0 0</inkml:trace>
  <inkml:trace contextRef="#ctx0" brushRef="#br0" timeOffset="18136.0374">6350 7959,'0'-21,"21"21,-21 0,21 0,21 0,-42 21,43-21,-22 0,-21 21,42-21,-21 21,1-21,-1 21,0-21,0 0,0 21,0 1,-21-22,22 21,-1 0,-21 0,21 21,-21-42,21 22,-21-1,0-21,0 21,0-21,21 42</inkml:trace>
  <inkml:trace contextRef="#ctx0" brushRef="#br0" timeOffset="19218.0993">6752 7832,'0'0,"0"21,-21 0,21 0,0 0,-21 1,21-1,0 21,-22-42,1 21,21 22,0-43,-21 42,21-42,0 21,0-21,0 21,-21 0,0 1,21-22,-21 21,21 0,-22 0,1-21,0 21,21 0,-21-21,0 0</inkml:trace>
  <inkml:trace contextRef="#ctx0" brushRef="#br0" timeOffset="23951.37">6964 8022,'0'0,"0"0,21 0,-21 0,21 0,-21 0,21 0,21 0,-20 0,-22 0,21 0,-21 0,21 0,-21 0,21 0,0 0,-21 0,21 0,-21 0,22 0,-1 0,0 21,-21-21,21 0</inkml:trace>
  <inkml:trace contextRef="#ctx0" brushRef="#br0" timeOffset="24983.429">7154 7853,'0'0,"0"0,0 0,0 21,0 0,0-21,0 43,0-22,0-21,0 21,0-21,0 21,0 0,0-21,0 21,0-21,0 22,0-1,0 21,0-21,0 0,0-21</inkml:trace>
  <inkml:trace contextRef="#ctx0" brushRef="#br0" timeOffset="26935.5407">7535 7874,'0'0,"0"0,0 21,0-21,0 43,0-1,0-21,0 0,0 0,0 1,0 20,0-42,-21 21,21 0,-21-21,21 0,-21 0,21 0,0-21,0 21,0-42,0 42,21-21,0 21,0-22,-21 22,21 0,-21 0,21 0,1 0,-1 0,-21 0,42 0,-42 22,21-22,-21 21,43 0,-43-21,21 21,-21-21,21 42,-21-42,0 22,0-22,0 21,0 0,0-21,0 21,0-21,0 21,0 0,0-21,0 22,0-22,0 42,0-42,-21 21,21-21,-21 21,21-21,-22 21,1-21,21 0,-21 0,0 22,0-22,21 0,-21 0,21 0,-22 0,1 0,21 0,-21 0,-21-22</inkml:trace>
  <inkml:trace contextRef="#ctx0" brushRef="#br0" timeOffset="28047.6043">7577 7853,'0'0,"43"0,-1 0,-21 0,22 0,-22 0,0 0,21 0,-21 0,1 0,-1 0,-21 0</inkml:trace>
  <inkml:trace contextRef="#ctx0" brushRef="#br0" timeOffset="29087.6638">8001 8149,'0'0,"0"0,0 0,21 0,0 0,21 0,-42 0,22 0,20 0,-42 0,21 0,0 0,0 0,-21 0,22 0,-22 0,21 0,0 0,-21 0,21 0,-21 0</inkml:trace>
  <inkml:trace contextRef="#ctx0" brushRef="#br0" timeOffset="30351.7361">8001 8297,'0'22,"21"-1,-21-21,21 0,0 0,-21 0,21 0,-21 0,22 0,20 0,-21 0,0 0,-21 0,21 0,1 0,-22 0,21 0,-21 0,21 0,-21 0,21 0,0 0,-21 0</inkml:trace>
  <inkml:trace contextRef="#ctx0" brushRef="#br0" timeOffset="31274.7889">8551 8192,'21'0,"-21"0,21 0,-21 0,22 0,-22 0,21 0,0 0,-21 0,42 0,1 0,-22 0,0-22,0 22,-21 0,21 0,0 0,-21 0,43 0,-22 0,-21 0,21 0</inkml:trace>
  <inkml:trace contextRef="#ctx0" brushRef="#br0" timeOffset="33135.8953">9123 8086,'0'-21,"0"-1,0 22,0-21,0 21,0-21,0 0,0 21,0-21,0 21,0-21,0 21,0-22,0 1,0 0,0 21,0-21,0 0,21 21,0-21,-21 21,21 0,-21 0,21 0,0 0,-21 0,22 0,20 0,-42 21,42-21,-42 21,21-21,-21 21,0 21,0-20,0 20,0 0,0-21,0 22,0-22,0 0,0 21,-21-20,21-1,-21 21,0-21,21 22,-21-22,0 0,21 0,-22 0,1 0,21 1,-42 20,42-42,-21 21,21-21,-21 21,-1-21,22 21,-21-21,21 0,-21 0,21-21,0 21,0-21,0 21,0-21,0 0,0 0,21-1,0 1,-21 21,22-21,-1 0,0 21,-21 0,21 0,0 21,0-21,-21 21,22-21,-22 21,21 1,-21-22,21 21,0 0,-21 0,21-21,-21 21,21-21,1 21,-22-21,42 22,0-22,-21 21,1 0,20-21,43 0,-22 0,-21 0,1 0,-1-21,22 0,-43 21,0-22,0 1,0 21,-21-21,-21 0</inkml:trace>
  <inkml:trace contextRef="#ctx0" brushRef="#br0" timeOffset="35832.0495">571 8657,'0'0,"0"0,0 21,21-21,1 22,-22-22,21 42,0-21,-21 21,0-20,21-22,0 42,-21-21,21 21,1-20,-22-1,21-21,0 21,0-21</inkml:trace>
  <inkml:trace contextRef="#ctx0" brushRef="#br0" timeOffset="36880.1095">741 8594,'0'0,"0"0,0 42,-22-42,22 42,-21 1,0-22,21 0,-21 0,0 0,21 1,0-1,-21 0,21 0,-22 0,1-21,21 43,-21-22,0 0</inkml:trace>
  <inkml:trace contextRef="#ctx0" brushRef="#br0" timeOffset="37768.1603">1100 8763,'0'21,"0"-21,22 0,-1 0,0 21,0-21,0 0,0 0,22 0,-43 0,21 0,0 0,-21 0,21 0,-21 0</inkml:trace>
  <inkml:trace contextRef="#ctx0" brushRef="#br0" timeOffset="38761.2171">1164 8975,'21'0,"21"21,-20-21,20 0,-21 0,0 0,0 0,22 0,-43 0,21 0,0 0,-21 0,21 0</inkml:trace>
  <inkml:trace contextRef="#ctx0" brushRef="#br0" timeOffset="39448.2564">1714 8975,'21'0,"1"0,-22 0,21-21,-21 21,21 0,21 0,-21 0,1 0,41 0,-21 0,1 0,-1 0,0 0,1 0,-22 0,0 0,0 0</inkml:trace>
  <inkml:trace contextRef="#ctx0" brushRef="#br0" timeOffset="41175.3551">2561 8869,'0'-21,"21"0,0-1,0 22,1-21,20 0,-21 21,0-21,22 0,-22 21,0 0,-21 0,21 0,0 0,-21 0,0 0,21 21,-21 0,0-21,0 21,0 22,0-43,-21 21,21 0,-21 21,21-42,-21 21,21 1,0-1,-21-21,0 21,21-21,-22 0,22 0,-21 0,0 0,21 0,-21 0,21 0,0 0,21 0,0 0,0 21,22 0,-22-21,0 21,21-21,-42 22,22-22,-1 0,-21 21,21-21,-21 21,0 0,0-21,0 21,0-21,0 21,0 1,0 20,-21-21,0 0,-1-21,22 0,-42 21,42-21,-21 0,21 0,-21 0,0 0,21 0,-22 0,-20 0,42 0,-42-21,21 0,-1 21,1 0</inkml:trace>
  <inkml:trace contextRef="#ctx0" brushRef="#br0" timeOffset="42312.4202">6413 8996,'0'0,"0"0,0 21,21 0,1 22,-22-22,21 0,-21 21,21-42,-21 21,21 1,-21-1,21 0,0 0,-21-21,22 21,-22-21,21 21,-21 1,21-22,0 0,0 0,-21 21</inkml:trace>
  <inkml:trace contextRef="#ctx0" brushRef="#br0" timeOffset="43256.4742">6667 8996,'0'0,"-21"0,21 0,-42 0,42 21,-21-21,-1 21,22-21,-21 21,21 1,-21-1,21-21,-21 42,-21-21,42 0,-22 1,22-1,-21-21,0 21,0-21,21 21,-21 0,0-21,21 21,-22 1</inkml:trace>
  <inkml:trace contextRef="#ctx0" brushRef="#br0" timeOffset="44311.5345">6900 9081,'0'0,"21"0,22 21,-22-21,21 0,-21 21,0-21,-21 0,22 0,-22 0,21 0,0 0,0 0,-21 0,42 0,22 0,-64 0,21 0,-21 0</inkml:trace>
  <inkml:trace contextRef="#ctx0" brushRef="#br0" timeOffset="45328.5927">6921 9313,'0'0,"21"0,1 0,-22 0,21 22,0-22,0 0,21 0,-42 0,22 0,-22 0,42 0,-21 0,-21 0,42 0,-20 0,-1 0,-21 0</inkml:trace>
  <inkml:trace contextRef="#ctx0" brushRef="#br0" timeOffset="46231.6443">7577 9229,'0'0,"22"0,-22 0,42 0,0 0,-21 0,-21 0,22 0,-1 0,-21 0,21 0,21 0,-21 0,1 0,20 0,-42 0,21 0,-21 0,21 0,0 0</inkml:trace>
  <inkml:trace contextRef="#ctx0" brushRef="#br0" timeOffset="47448.714">8149 9059,'0'-21,"21"21,-21 0,21 0,22 0,-22 0,0 0,42 0,-20 0,-1 0,0 0,1 0,-1 0,-21 0,0 0,1 0,-22 0,0 43,0-1,-22-21,22 0,0 0,-21 1,21 20,0-42,0 42,0-21,0 1,0 20,0 0,-21 1,21-22,-21 0,21-21,0 21,0 0,0-21,0 21,0-21,0 22,0-22,-21 0,21 0,0-22</inkml:trace>
  <inkml:trace contextRef="#ctx0" brushRef="#br0" timeOffset="48175.7555">8403 9292,'0'0,"0"0,21 21,21-21,-20 0,20 0,21 0,-20 0,-1 0,0 0,1 0,20 0,-42 0</inkml:trace>
  <inkml:trace contextRef="#ctx0" brushRef="#br0" timeOffset="115607.6124">931 8932,'21'0,"-21"0,0 22,0-1,0-21,0 21,0-21,0 21,0-21,0 21,0 22,0-22,0-21,0 21,0 0,0 21</inkml:trace>
  <inkml:trace contextRef="#ctx0" brushRef="#br0" timeOffset="118919.8019">6815 9356,'0'0,"0"-21,-21-1,21 22,0 0,21 0,1-21,-1 21,-21 0,42 0,-42 0,21 43,-21-43,0 42,0-42,0 21,0-21,0 21,0-21,0 21,0 1,0-1,0-21,-21 21,0 0,21 0,-21 0,21-21,-21 22,-1-22,22 21,-21-21,21 0,-21 0,21 0,-21 0,21-21,0 21,0-22,21 1,-21 21,21-21,-21 21,21 0,1 0,-22 0,21 0,0 0,0 0,0 0,0 21,1-21,-1 0,0 21,-21-21,21 22,0-1,0-21,-21 0</inkml:trace>
  <inkml:trace contextRef="#ctx0" brushRef="#br0" timeOffset="123624.0709">190 9864,'0'0,"0"0,0 0,0 0,0 21,0 0,0-21,0 21,0-21,0 21,0 1,0-22,0 21,0-21,0 21,0-21,0 42,21 22,-21-43,0 0,0 21,0 1,0-1,22-21,-22 22,0-43,21 21,0 21,-21-21,21 0,0-21,-21 0,21 0,1 0,-1 0,-21-21,21 0,-21 21,42-21,-21 21,1-21,-22 0,21-1,-21 1,21 0,0 21,-21-42,0 42,21-43,-21 22,21 0,-21-21,0-1,0 1,0 21,0 0,0 21,0-43,0 22,0 0,-21-21,21 21,-21-1,0 22,21-21,-21 0,21 0,-21 21,-1 0,22-21,-21 21,21 0,-21 0,0 0,0 21,0 0,-1-21,1 42,21-20,-21-1,21-21,0 21,0 0,0-21,0 21,-21-21,21 21</inkml:trace>
  <inkml:trace contextRef="#ctx0" brushRef="#br0" timeOffset="125313.1676">889 10075,'0'0,"-21"22,21-22,-22 42,22 0,0-21,0 1,0-1,0 0,0 0,0-21,0 21,0 22,0-43,0 21,0 0,0-21,0 21,0-21,0 21,0-21,0 43,0-43,0 21,0-21,-21 0</inkml:trace>
  <inkml:trace contextRef="#ctx0" brushRef="#br0" timeOffset="126281.2229">741 10160,'0'0,"0"0,42 0,-21 0,21 0,-20 0,-1 0,42 21,-63-21,21 0,-21 0,22 0,-1 21,0-21,-21 0,21 0,0 0,-21 0,21 0,-21 0,-21 0</inkml:trace>
  <inkml:trace contextRef="#ctx0" brushRef="#br0" timeOffset="127913.3163">1122 10414,'21'0,"0"0,0-42,0 21,22-1,-43-41,42 21,-21 20,-21-41,21 21,22-1,-43 1,21-22,0 22,0 0,-21-1,0-20,0 42,0-22,0 22,0-42,0 42,0-1,0-20,0 42,0-21,0 21,-21 0,0 21,21 0,-21 22,-1-1,1 0,0 43,0-22,0 1,21-22,-21 1,-1 20,1-21,21-20,0 20,0 0,0 1,0-22,0 0,0 21,0-21,0 1,0 20,0-21,0 0,0 22,0-22,21 0,-21-21,22 21,-22-21,21 21,0-21,-21 0,21 0,0 0,0 0,-21-21,22 21,-22-21,0 0,21 0,-21-1,0 1,0-21,0 42,0-21,0-22,0 43,0-21,0 0,0-21,0 42,-21 0,-1 0,22 0,-21 21,21-21,-21 21,0 0,21 0,0-21,0 22,0-22,0 21,0 0</inkml:trace>
  <inkml:trace contextRef="#ctx0" brushRef="#br0" timeOffset="130759.4791">1587 10456,'0'0,"21"0,1-21,-1 21,42-21,-20 0,-1 0,0 21,-21-21,1-1,-1 22,0-21,-21 0,0 0,0 21,0-42,0 20,0 1,0 21,0-21,0-21,-21 42,21-21,-21 21,-1 0,22 0,-21 0,21 0,-21 0,-21 0,21 0,-22 0,22 0,0 21,-21 0,42-21,-22 21,1 0,0 0,0 1,21-1,-21 0,21 21,-21-21,21 22,0-1,0 0,0-42,21 22,-21-22,21 42,-21-42,21 21,0-21,-21 21,21 0,1-21,20 0,-21 22,21-22,-20 0,20 0,-21 0,0 0,22-22,-22 1,0 21,0-21,-21 21,21-21,0 0,-21-22,22 22,-1-21,-21 21,0 0,21-22,-21 22,0 0,0 21,0-21,0 21,0 21,0 0,0 21,0 1,0-1,0-21,0 0,0 22,0-1,0-21,0 0,0 22,0-43,0 21,21-42,0-22,-21 1,0 21,21 0,1-22,-22 43,21-42,-21 42,21-42,0 42,-21-21,21-1,-21 1,21 21,1-21,-1 21,0 21,-21 22,0-22,0 0,0 21,21-21,-21 1,0 20,0-21,0 0,0 22,0-43,21 0,-21-22,0 1,0 0,21-21,1 21,-22-1,21-20,0 42,-21-42,21 42,-21-21,21 21,0-22,-21 1,22 21,-22 21,0 1,21 20,-21 0,21-21,-21 43,0-43,0 0,0-21,21 21,0 22,-21-43</inkml:trace>
  <inkml:trace contextRef="#ctx0" brushRef="#br0" timeOffset="136151.7875">2836 10753</inkml:trace>
  <inkml:trace contextRef="#ctx0" brushRef="#br0" timeOffset="137401.859">3323 10478,'0'0,"21"0,0 0,0 0,1 0,-1 0,-21 0,21 0,-21 0,21 0,0 0,0 0,-21 0,22 0,-1 0,-21 0,21 0,-21 0,21 0</inkml:trace>
  <inkml:trace contextRef="#ctx0" brushRef="#br0" timeOffset="139504.9793">3916 10266,'0'0,"21"0,-21 0,21 0,-21 0,21 0,0 0,-21 0,21 0,-21 0,43 0,-43 21,21-21,-21 21,0-21,0 21,0-21,0 22,0-1,0 0,0 0,-21-21,0 21,21-21,-22 0,22 0,-21 0,21 0,-21 0,0 0,21 0,-21 0,21 0,0 0,0 0,0 0,21 0,21 0,-21 0,22 0,-22 0,-21 0,21 0,0 0,0 0,1 21,20 1,-42-22,0 21,0-21,21 21,-21 0,0 0,0-21,0 21,21 1,-21-22,0 21,0-21,0 21,0 0,0-21,0 21,0-21,0 21,-21-21,21 22,-21-1,0-21,0 0,-1 21,1-21,21 0,-21 0,21 0,-21 0,0 0,21 0,-21 0,-22 0,1 0,21 0,0 0,-1 0,1 0,0 0,0 0,0 0,21-21</inkml:trace>
  <inkml:trace contextRef="#ctx0" brushRef="#br0" timeOffset="140528.0378">4508 10287</inkml:trace>
  <inkml:trace contextRef="#ctx0" brushRef="#br0" timeOffset="141289.0813">4614 10668,'0'21,"0"0,0 22,0-1,0-21,0 22,0-22,0 0,0 42,0-63,-21 22,21-1,-21-21,0 0</inkml:trace>
  <inkml:trace contextRef="#ctx0" brushRef="#br0" timeOffset="143192.1902">4699 10287,'21'0,"0"0,-21 0,21 0,-21 0,43 0,-22 0,0 0,21 21,-21-21,1 0,20 0,-21 0,0 21,0-21,1 0,-22 0,21 0,-21 0,21 0,-21 0,21 0,0 0,-21 0,21 0,-21 0,0 0,0 22,0-1,0 0,-21 0,21 0,0 0,-21 22,21-22,-21 0,21 43,-21-43,21 21,0-21,0-21,0 21,0 1,0-22,0 21,0-21,0 21,0-21,0 21,0 0,0-21,0 21,0 22,0-43,0 21,0 0,0-21,0 21,0 0,0-21,0 0</inkml:trace>
  <inkml:trace contextRef="#ctx0" brushRef="#br0" timeOffset="144048.2391">4847 10710,'0'0,"0"0,21 0,0 0,22 22,-22-22,0 0,21 0,-21 0,22 0,-1 0,-21 0,0 0,22 0,-22 0,0 0,-21-22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12-12T05:04:45.089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548DD4"/>
    </inkml:brush>
  </inkml:definitions>
  <inkml:trace contextRef="#ctx0" brushRef="#br0">1735 7832,'0'-43,"0"22,0-21,0 21,0 0,0-1,0 22,0-21,0 21,0-42,0 21,-21 0,0-1,21 1,-21 21,21 0,-21 0,0 0,21 0,-22 0,22 0,-42 0,21 0,0 21,21-21,-21 22,21-1,-22-21,1 21,21-21,-21 21,21 0,0-21,0 21,0 1,0-1,0-21,0 21,0-21,0 21,0 21,0-42,0 43,21-1,-21-21,21 0,-21-21,22 22,-1-1,-21 0,21-21,-21 21,21 0,0-21,-21 0,21 21,1-21,-1 0,-21 0,21 0,-21 0,21-21,-21 0,21 21,0-21,-21 21,22-42,-22 42,21-22,0 1,-21 0,0 0,0 21,0-21,0 0,0 21,0-22,0 22,0-21,0 21,-21 0,0-21,21 21,-22 0,22 21,22 22,-22-22,0 21,0-21,0 0,21 22,0-22,-21 21,21-21,0 1,0-22,1 21,-1 0,0-21,-21 0,21 0,0 0,0 21,-21-21</inkml:trace>
  <inkml:trace contextRef="#ctx0" brushRef="#br0" timeOffset="1089.0623">2159 7578,'0'0,"21"0,-21 0,42 0,-21 21,1-21,-22 42,0-42,21 21,0 22,-21-43,21 42,-21-21,42 22,-20-1,-1-21,0 21,0-20,0 20,0-21,1 0,-1 0,-21 1,21-1,0-21,0 21,-21-21,0-21</inkml:trace>
  <inkml:trace contextRef="#ctx0" brushRef="#br0" timeOffset="2064.1181">2603 7557,'-21'0,"0"0,0 21,21-21,-21 42,21 0,0-20,-22-1,1 0,21 0,0 21,-21-20,21-1,-21 21,21-42,0 21,0 0,0-21,0 22,-21-1,21 0,0-21,-21 42,21-42,0 21,0-21,0 43,-22-43,1 21,-21-21,21 21,0-21,-1 21,22-21,-21 0</inkml:trace>
  <inkml:trace contextRef="#ctx0" brushRef="#br0" timeOffset="4353.249">2773 7324,'0'0,"0"0,21-43,-21 43,21-21,-21 21,0-21,0 21,0-21,21 0,-21 21,21 0,0 21,-21-21,22 21,-22 21,0-42,0 43,0-22,0 0,0 21,0-42,0 22,0 20,0-42,0 21,0-21,0 21,0 0,0-21,0 22,0-22,-22 0,22 0,-42-22,42 22,0-21,0 21,0-21,0 21,21 0,0 0,-21 0,22 0,-22 0,21 0,0 0,-21 0,21 21,-21-21,21 0,-21 0,43 21</inkml:trace>
  <inkml:trace contextRef="#ctx0" brushRef="#br0" timeOffset="5831.3335">3281 8022,'0'0,"0"0,21 0,-21 0,21 0,0 21,0-21,-21 0,21 0,-21 0,22 0,-1 0,-21 0,21 0,-21 0,21 0,-21 0,21 0,0 22,-21-22,22 21,-22-21,21 0,0 0</inkml:trace>
  <inkml:trace contextRef="#ctx0" brushRef="#br0" timeOffset="6727.3848">3492 7874,'0'0,"0"42,0-20,0 20,0-21,0 21,0 1,0-22,0-21,0 21,0-21,0 21,0-21,0 21,0 1,0-22,0 21,0-21,0 21,0 0,0-21,0 21,0-21</inkml:trace>
  <inkml:trace contextRef="#ctx0" brushRef="#br0" timeOffset="8607.4923">3746 8128,'21'-21,"1"0,-22 0,42-22,-21 22,21-21,-20 21,20-22,0 22,1-21,-1 21,-21-22,21 22,-42-21,22 21,-1-1,-21-20,21 42,0-42,-21 21,0-1,0-20,0-21,0 41,0 1,0-21,0 42,0-21,0 0,-21-1,0 22,0 0,21 22,-22-1,1 0,-21 21,42 1,-42-22,20 42,1-20,0-1,0 0,21 1,-21-22,0 42,-1-42,22 22,0-22,0 42,0-41,0-1,0 21,0-21,0 0,0 1,0 20,0-21,0 21,22 1,-1-22,-21 0,0 21,21-20,0-1,-21-21,21 21,-21 0,21-21,-21 0,22 0,-1 0,21-21,-21 21,0-21,22-22,-22 43,21-42,-21 42,22-42,-43 21,21 21,-21-22,21 1,-21 0,0-21,0 42,0-21,0-1,0 1,-21 0,21 21,-21 0,0 0,-1-21,1 0,0 21,0 0,0 0,21 0,-21 0,21 0,-22 0,1 0,21 0,-21 0,21 0,-21 0,0 0,21 0,-21 0,21 21,0 0,0-21,-22 21,22-21,0 21,-21 1,0-1</inkml:trace>
  <inkml:trace contextRef="#ctx0" brushRef="#br0" timeOffset="9528.545">4826 7578,'0'42,"21"-21,-21 0,21 22,0-1,0 0,1 1,-1-1,0-21,21 22,-42-22,21 21,1-21,-22 0,21 22,0-22,0 21,0-21,0 22,-21-43,22 21,-22-21,21 21,0-21,-21 21,0-21</inkml:trace>
  <inkml:trace contextRef="#ctx0" brushRef="#br0" timeOffset="10391.5944">5228 7684,'0'0,"-21"0,0 42,-1 0,-20 1,42-1,-42-21,21 43,-1-43,1 0,21 42,-21-41,-21 20,42-21,-21 0,-1 22,22-43,-21 21,21-21,-21 21,0 0,21-21,-21 21,21-21,-43 21,43-21,-21 22,21-22</inkml:trace>
  <inkml:trace contextRef="#ctx0" brushRef="#br0" timeOffset="11207.6411">5418 7980,'0'0,"22"0,-1 0,-21 0,21 0,0 0,0 0,22 0,-1 0,0 0,-21 0,1 0,-22 0,21 0,0 0,-21 0,21 0,-21 0,21 0,0 0,-21 0,22 0,-22 0,21 0</inkml:trace>
  <inkml:trace contextRef="#ctx0" brushRef="#br0" timeOffset="12023.6877">5694 7811,'0'21,"0"21,0-21,0 0,0 43,0-43,0 0,0 22,0 20,0-21,0-42,0 22,0-1,0-21,0 21,0 21,0-42,0 0,-22 0</inkml:trace>
  <inkml:trace contextRef="#ctx0" brushRef="#br0" timeOffset="13471.7706">6604 7726,'-21'-21,"21"0,-22 21,1-22,0 1,21 0,-21 21,21 0,-21 0,0 0,21 0,-22 0,22 0,-42 0,21 0,21 0,-21 0,0 21,21 0,-22-21,22 22,-21-22,0 21,21-21,0 42,0-21,-21 0,21 22,0-22,0 0,0 21,-21-42,21 22,0 20,-21-42,21 42,0-21,0-21,0 43,0 20,0-42,0-21,21 43,-21-43,21 0,-21 0,21 21,0 0,0-21,-21 0,22 0,-1 0,-21 0,21 0,-21 0,42 0,1 0,-22 0,0 0,21-21,1 0,-1 21,21-21,-41-1,-1 1,0 21</inkml:trace>
  <inkml:trace contextRef="#ctx0" brushRef="#br0" timeOffset="14367.8218">7091 7768,'0'21,"21"-21,-21 0,42 0,0 0,1 0,-22 0,0 0,21 0,-42 0</inkml:trace>
  <inkml:trace contextRef="#ctx0" brushRef="#br0" timeOffset="15127.8653">7154 7980,'0'0,"0"0,21 0,-21 0,21 0,1 0,-22 0,21 21,0-21,0 0,-21 0,21 0,-21 0,21 0,1 0,-22 0,21 0,-21 0,21 0</inkml:trace>
  <inkml:trace contextRef="#ctx0" brushRef="#br0" timeOffset="16551.9467">7726 7832,'0'0,"0"0,0 21,0 21,0 1,0-1,0-21,0 0,0 0,21 1,-21 20,21-21,-21 0,0 22,21-22,0 21,-21-21,21 0,1 1,-22-1,21 0,-21-21,21 42,0-42,0 21,0 1,22-22,-22 0,21 21,1-21,-22 0,0 0,21 0,1 0,-22 0,21-21,-21-1,0 22,1-21,-1 0,-21 0,0-21,0 20,0-20,0 21,0 0,0-22,0 22,0 0,0-21,-21 42,21-21,-22-43,1 43,0 0,21-22,-21 22,0-21,0 21,-1 0,22-1,-21 1,0 0,0 0,0 0,-22 0,43-1,-42 1,21 0,0 0,21 21,-43-21,22 0,21 21,-21 0,0 0,0 0,21 21,-43-21,22 21,0 0,21-21,-21 21,21-21,0 43,-21-22,21 0,0-21,-21 21,21 0,0 0,0-21,0 22,0-22,0 21,0-21</inkml:trace>
  <inkml:trace contextRef="#ctx0" brushRef="#br0" timeOffset="21248.2153">423 9398,'-21'0,"21"-42,0-1,0 1,0 21,-21 0,21-22,0 43,-21-42,-1 42,1 21,21 0,-21 1,0-22,21 21,-21-21,21 21,-21-21,-1 42,22-42,0 21,0 1,0-1,0-21,0 21,0 0,0-21,0 21,0-21,0 21,0-21,0 22,0-1,0-21,0 21,0 0,0 0,22-21,-22 0,21 0,-21 0,21 0,0 0,0 0,-21-21,43 21,-22-42,0 42,0-43,0 43,0-21,1 0,-1 21,-21-21,42 21,-42 0,0 0,-21 0,21 0,0 42,0-21,0 1,0 41,0-63,0 21,0-21,0 21,0 1,0-22,0 21,0-21</inkml:trace>
  <inkml:trace contextRef="#ctx0" brushRef="#br0" timeOffset="22304.2757">677 8911,'-21'0,"21"43,0-22,21 0,-21 21,21-21,0 22,-21-1,22-21,-22 22,21-22,0 21,-21 0,0-20,21 20,-21-21,0 21,21 1,-21-22,0 21,0 1,0-22,0 21,0 0,0 1,0-22,0 21,0 1,-21-22,21 0,0 21,-21-21,0 1,21-1,0 0,-21-21,21 21,-22 0,22-21,0-21</inkml:trace>
  <inkml:trace contextRef="#ctx0" brushRef="#br0" timeOffset="26952.5416">2413 9186,'21'0,"0"0,-21 0,21 0,0 0,1 22,-22-22,21 21,-21 0,21 0,0 0,-21 22,21-22,0 21,1 0,-22 1,21-22,0 42,-21-41,21 20,0 0,0-21,-21 22,22-22,-1-21,0 42,-21-42,21 21,0 1,-21-22,21 21,-21-21,22 21,-22-21,-22 0,1-42</inkml:trace>
  <inkml:trace contextRef="#ctx0" brushRef="#br0" timeOffset="27874.5943">2773 9123,'21'0,"-21"0,0 21,0 0,-21 22,21-22,-22 0,1 0,21 0,-21 22,21-43,-21 21,0 21,21-42,0 42,-21-20,-1-1,22 21,0-42,-21 21,0 22,21-22,0 0,-21-21,21 21,-21 0,0 0,21-21,-22 43,22-43,-21 42,0-21,21-21,-21 43,21-65</inkml:trace>
  <inkml:trace contextRef="#ctx0" brushRef="#br0" timeOffset="30247.7301">2963 8890,'0'0,"21"0,-21 0,21-21,-21 21,22-21,-22 0,21 21,-21 0,21 0,0 21,-21-21,21 21,-21-21,0 42,0-42,0 21,0-21,0 22,0-22,0 21,0 0,0-21,0 21,0-21,0 21,0 0,0 1,0-22,-21 21,0 0,21 0,-21-21,21 21,-21 0,-1-21,22 22,-21-22,0 0,0 0,21-22,0 1,0 21,0-21,21 0,-21 0,21 21,-21 0,21 0,1 0,-1 0,-21 21,21-21,0 21,-21-21,21 21,-21 0,21-21,-21 22,22-22,-1 0,-21 0,21 0,-21 0,21 0,0 0,-21 0,21-22</inkml:trace>
  <inkml:trace contextRef="#ctx0" brushRef="#br0" timeOffset="31911.8253">3471 9483,'0'0,"0"0,21 0,0 0,-21 0,43 0,-1 0,-21 0,-21 0,21 0,1 0,-22 0,21 0,-21 0,42 0,-42 0,21 0,-21 0,43 0</inkml:trace>
  <inkml:trace contextRef="#ctx0" brushRef="#br0" timeOffset="34231.958">3704 9208,'0'0,"0"0,0 42,0-21,0 21,0 1,0-1,0-42,0 21,0-21,0 21,0 1,0 20,0-42,0 21,0-21,0 21,0 22,0-43,0 21,0 0,0-21,0 21,0 0,0 0</inkml:trace>
  <inkml:trace contextRef="#ctx0" brushRef="#br0" timeOffset="35784.0467">5313 9229,'42'0,"-42"0,21 21,-21-21,21 42,0-21,-21 1,22-1,-1 21,0 0,0 1,0-22,0 0,1 21,-22-20,21 20,21-21,-42 0,42 22,-42-22,43 42,-22-42,21 22,-21-22,1 0,-1 0,0 0,0-21,-21 22,21-22,-21 0,0-22,-21-20</inkml:trace>
  <inkml:trace contextRef="#ctx0" brushRef="#br0" timeOffset="36680.098">5884 9186,'0'0,"0"22,0 41,0-42,0 22,-21-1,0-21,21 0,0 22,-21-43,-1 42,22-21,0-21,-21 42,0-20,21-1,-21 21,0-21,21 22,-43-22,43 21,-42-21,21 0,-21 1,20-1,1-21,0 21,0 0,0-21,0 21,-1 0,1-21,0 0,21 0</inkml:trace>
  <inkml:trace contextRef="#ctx0" brushRef="#br0" timeOffset="39688.2701">6307 9567,'0'0,"43"0,-22 0,0 0,21 0,-20 0,-1 0,0 0,21 0,-21 0,1 0,20 0,0 0,-42 0,21 0,1 0,-22 0,21 0,-21 0,21 0,-21 0,0-21,-21 21</inkml:trace>
  <inkml:trace contextRef="#ctx0" brushRef="#br0" timeOffset="40873.3378">6583 9398,'0'0,"21"21,-21 0,0 22,0-22,0 0,0 21,0-20,0-1,0 21,0-21,0 0,0-21,0 22,0-1,0 0</inkml:trace>
  <inkml:trace contextRef="#ctx0" brushRef="#br0" timeOffset="43248.4737">8318 9356,'21'0,"-21"0,22 0,-22 0,21 0,0 0,-21 0,42 0,1 0,-1 0,0 0,-21 0,1 0,20 0,-21 0,-21 0</inkml:trace>
  <inkml:trace contextRef="#ctx0" brushRef="#br0" timeOffset="44271.5322">8276 9589,'21'0,"0"0,22 0,-1 0,-42 0,21 0,0 0,-21 0,21 0,-21 0,22 0,-22 0,21 0,0 0,-21 0,21 0,-21 0,21 0,0 0,1 0,-22 0</inkml:trace>
  <inkml:trace contextRef="#ctx0" brushRef="#br0" timeOffset="45728.6155">8974 9335,'-21'21,"21"-21,-21 21,21 21,0-42,0 43,0-22,0 21,0-21,0 43,0-22,0 0,0-20,0-1,21 0,-21 0,21 0,-21 0,22-21,-1 22,-21-22,21 21,-21 0,42-21,-42 0,21 0,-21 0,22 0,-1 0,21 0,-42 0,21 0,0-21,1 21,-22-21,21 21,-21-22,21 22,-21-21,21 0,-21-21,21 42,-21-21,0-22,21 43,-21-42,0 21,0-22,0 22,0-21,0 42,0-42,0 42,-21-22,0-41,21 63,-21-42,21 42,-21-22,0 22,-1-21,1 0,0 21,0 0,-21-21,42 21,-22 0,22-21,-21 21,21 0,-21 0,0 0,21 0,-21 0,21 0,-21 0,-1 21,22-21,-21 21,21 0,0 0,0-21,0 22,0-22,0 21,0 0,0-21,0 21,0-21,0 21,0 22</inkml:trace>
  <inkml:trace contextRef="#ctx0" brushRef="#br1" timeOffset="52015.9752">1227 9398,'0'0,"0"0,0 0,0 0,43 0,-1 0,-21 0,0 0,22 0,-22 0,0 0,21 0,-20 0,-1 0,-21 0,21 0,-21 0,21 0,-21 0,21 0,0 0,-21 0</inkml:trace>
  <inkml:trace contextRef="#ctx0" brushRef="#br1" timeOffset="54272.1042">1884 9081,'21'0,"0"0,-21-22,21 22,-21 0,21 0,0 0,-21 0,22 0,-1 0,0 22,-21-22,21 21,-21 0,0-21,0 21,0-21,0 21,0 0,0-21,0 22,-21 41,21-63,-21 21,21-21,-21 43,-1-43,22 21,-21-21,21 21,-21-21,0 0,21 0,-21 0,21 0,-21 0,21 0,-22 0,44 0,-1-21,0 21,0-21,0 21,-21 0,21 0,-21 0,22 0,-1 0,-21 0,42 0,-42 21,21-21,-21 21,21-21,-21 21,0 0,0 0,22 1,-22-1,21 0,-21 0,0-21,0 21,0-21,0 43,0-22,0-21,0 42,0-42,0 21,-21 0,-1 1,22-22,-21 42,21-42,-21 21,0-21,-21 21,20 0,-20 1,42-22,-21 0,21 0,-21 0,0 0,-1 0,22 0,-21 0,0 0,21 0,-21 0,0 0,0 0,21-22,-22 22,22-21,0 0</inkml:trace>
  <inkml:trace contextRef="#ctx0" brushRef="#br1" timeOffset="55312.1637">2286 9419</inkml:trace>
  <inkml:trace contextRef="#ctx0" brushRef="#br1" timeOffset="59024.376">4275 9292,'0'21,"22"-21,-1 22,-21-22,21 0,-21 0,0 0,0-22,0 1,0 21,0-21,0 21,0-42,0-1,21 22,-21 0,21-21,-21 42,21-21,-21-1,22 1,-1 21,-21 0,21 0,0 0,21 0,-42 21,22-21,-1 0,0 22,-21-22,21 21,-21 0,0 0,21 0,-21 0,21 1,-21 20,0 0,0 1,0-22,0 21,0 0,-21-20,21-1,0 21,-21-21,0 22,0-22,21 0,-43 42,22-41,21-1,-21 21,0-21,21 0,-21 1,0 20,21-21,-22 0,1 0,0 1,0-1,21 0,-21-21,21 21,-21 0,-1 0,22-21,-21 0,0-21,0 21,21-21,-21 21,21-21,0-21,0 42,0-22,0 1,0-21,0 42,0-21,0 0,21-1,0 22,-21-21,21 21,-21-21,21 21,1 0,-22 0,21 0,0 0,0 0,0 21,-21-21,21 21,1 1,-22-22,21 21,-21-21,21 21,0 0,-21-21,21 21,-21-21,21 0,-21 0,43 21,-22 1,21-22,22 0,-64 0,21 0,-21 0,21 0,0 0</inkml:trace>
  <inkml:trace contextRef="#ctx0" brushRef="#br1" timeOffset="59560.4067">5037 9504</inkml:trace>
  <inkml:trace contextRef="#ctx0" brushRef="#br1" timeOffset="62047.5489">7281 9525,'0'-21,"0"0,0-22,21-20,0 42,-21 0,0-1,22 1,-1-21,-21 21,0 0,21-1,-21 1,0 0,21 21,0-42,-21 21,21-1,-21-20,22 42,-22-21,0 21,0 0,0 42,0 1,0-22,0 0,0 21,0-21,0 22,0-1,0-21,0 0,0 43,-22-43,22 21,-21 1,21-1,0-21,0 0,0 22,-21-22,21 0,-21 21,21-20,0-1,0 21,0 0,0-20,0-22,-21 21,21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12-12T05:08:04.90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5334 5863</inkml:trace>
  <inkml:trace contextRef="#ctx0" brushRef="#br0" timeOffset="1087.0621">5821 5863</inkml:trace>
  <inkml:trace contextRef="#ctx0" brushRef="#br0" timeOffset="2424.1386">5948 5673,'21'0,"0"-43,-21 43,21-42,0 21,-21 0,21 0,1 21,-22-43,0 43,0-21,0 21,0 0,0 0,0 0,0 21,0 22,0-22,0 21,0-21,0 0,-22 22,1-22,21 0,0 21,-21-42,21 43,0-1,-21-42,21 42,0 1,0-22,0-21,0 21,0 0,0-21,0 21,0-21,0 22,0-1,0-21</inkml:trace>
  <inkml:trace contextRef="#ctx0" brushRef="#br0" timeOffset="3760.215">6942 5779,'22'-43,"-22"43,21-42,-21 21,21-22,0 22,0-21,-21 0,21 20,1 1,-22 0,0 0,0-21,0 42,0-22,0-20,0 42,0-21,0 21,21-21,-21 21,0 0,0 42,0-21,0 22,0-22,0 0,0 21,0 1,0-22,0 21,0 0,0 1,0-22,0 21,-21-21,21 1,0 20,0-21,0 0,-22 22,22-43,0 21,0 0,0-21,0 21,0-21,-21 21,21-42,0 0</inkml:trace>
  <inkml:trace contextRef="#ctx0" brushRef="#br0" timeOffset="5719.3271">7302 5080,'0'21,"0"-21,0 0,0-21,0 21,0-21,21 0,1 0,-1-22,-21 43,21 0,-21 0,21 43,-21-43,0 21,0-21,0 21,0 21,0-21,0 1,0-1,0 0,0 21,0-42,0 21,0 1,-21-1,21 0,0-21,0 21,-42-21,42 0,0-21,0 21,0-21,0 0,0 21,0-22,0 22,0-21,0 21,21 0,0 0,0 21,0 1,-21-22,43 21,-43-21,42 21,-21-21,0-21,-21 21,21-21,-21 21,22-22</inkml:trace>
  <inkml:trace contextRef="#ctx0" brushRef="#br0" timeOffset="14759.8442">3556 6054,'0'0,"0"-21,21 21,-21-22,0 22,0-21,0-21,0 21,0 21,0-21,0 21,0-22,0 22,0-21,0 0,0 0,0 0,0 0,-21 21,21-22,-21 1,21 21,-22-21,22 21,-21-21,0 21,21-21,-21 0,0 21,0-22,-1 1,1 0,0 0,0 21,21 0,-21 0,21 0,-21 0,-1 0,22 0,-42 0,0 0,-1 0,43 21,-42-21,42 0,-21 21,0 0,0 1,21-1,-22-21,22 21,-21 0,21 0,-21 0,21 1,0-1,0-21,0 21,0 0,0 21,0-42,0 22,0-22,0 42,0-42,0 21,0-21,0 21,0 0,0 1,0-22,0 21,21 0,-21 0,0 0,0 0,21 1,-21-1,22 0,-1-21,-21 21,21 0,-21 0,21 1,0-1,0-21,1 0,-1 21,21-21,0 0,1 0,-22 0,0 0,0 0,22 0,-22 0,21-21,-21 0,0 21,22-22,-43 1,42 21,-42-21,21 0,-21 21,21-21,1 21,-22-21,21 21,-21-22,0 1,0 21,0-42,-21 21,21 21,-22-21,22-1,-42 22,42-21,-21 21,0-21,0 21,-1 0</inkml:trace>
  <inkml:trace contextRef="#ctx0" brushRef="#br0" timeOffset="16447.9407">3492 6350,'21'0,"1"0,20 21,0 0,1-21,-1 22,21-1,-20 0,20 0,1-21,-22 0,0 0,1 21,-22-21,0 0,21 21,-20-21,-1 0,21 0,-21 0,0 0,22 0,-22 0,21 0,-21 0,43 0,-22 0,1 0,-1 0,0 0,22 0,-43 0,21 0,-21 0,22 0,-22 0,0 0,21 0,-20 0,-1 0,0-21,21 21,-21-21,-21 21,43-21,-43 0,21 21,0 0,0-21,-21 21,21-22,1 1,-1 21,-21-21,21 0,0 21,0-21,-21 21,21-21,-21 21,22-22,-1 1,-21 21,21-21,-21 21,21-21,-21 0,21 21,0-21</inkml:trace>
  <inkml:trace contextRef="#ctx0" brushRef="#br0" timeOffset="18183.04">5186 6265,'0'0,"0"0,21 0,-21 0,21 0,-21 0,21 0,0 0,22 0,-22-21,21 21,-42 0,21-21,0 21,1-21,-1 21,-21 0,21 0,0 0,0-21,-21 21,0 0,0 21,0 0,0 0,0-21,0 21,0 1,0-1,0-21,0 21,0 0,0-21,0 21,0-21,0 21,0-21,0 22,0-1,0-21</inkml:trace>
  <inkml:trace contextRef="#ctx0" brushRef="#br0" timeOffset="21831.2486">3471 7493,'0'0,"0"-21,0 21,0-21,0 21,0-43,0 22,0 0,-21 0,21 0,0 21,-21-21,21 21,-21-22,-1 1,22 0,-21 21,0-21,0 21,21-21,-21 21,21 0,-21 0,-1 0,22 0,-21 0,21 0,-21 0,0 0,-21 21,42-21,-22 21,22-21,-42 21,42 0,-21 1,0-1,21 21,-21-42,21 21,-22 0,22-21,0 22,-21-22,21 21,0-21,0 21,0 0,0-21,0 21,0-21,0 21,0 22,0-22,0 0,0-21,0 21,0 0,21 1,-21-1,0-21,0 21,0 0,22 0,-1 0,-21 1,21-1,0 0,-21 0,21-21,0 21,1-21,-1 21,-21-21,21 0,0 0,-21 0,21 0,0 0,1 0,-22-21,21 21,0-21,0 0,0 21,-21-21,43 21,-43-21,21-1,0 22,-21-21,21 21,-21-21,0 0,0 21,21-21,-21 0,0-1,0 22,0-21,0 21,0-21,0 0,0 21,0-21,0 21,0-21,0 21,0-22,0 1,0 21,0-21</inkml:trace>
  <inkml:trace contextRef="#ctx0" brushRef="#br0" timeOffset="23504.3443">3386 7789,'0'22,"22"-22,-22 21,21 0,0-21,-21 21,21-21,21 21,-42 0,43-21,-22 0,0 22,21-22,-42 0,43 0,-1 21,0-21,1 21,-1-21,-21 0,22 21,-43-21,42 0,-21 0,0 0,0 21,1-21,-1 0,21 0,-21 21,22-21,-22 0,21 0,0 0,-20 0,20 0,0 0,1 0,-22 0,0-21,0 21,0 0,-21 0,43-21,-43 21,21 0,-21 0,21 0,0-21,0 21,-21 0,43 0,-1-21,-21 21,21-21,-20 21,-1 0,21 0,-21 0,0-22,22 22,-22 0,-21-21,21 21,0 0,-21 0,21 0,-21 0,43 0,-43 0,21 0,-21 0,21-21,-21 21,0-21</inkml:trace>
  <inkml:trace contextRef="#ctx0" brushRef="#br0" timeOffset="24943.4266">5059 7832,'0'0,"21"0,-21 0,21 0,-21 0,21 0,-21 0,21 0,0-21,1 21,-22 0,21 0,0-22,0 22,0 0,-21 0,21-21,-21 21,0 0,0 21,0 1,0-1,0 0,0 0,-21 0,21 0,0-21,0 22,0-1,0 0,0-21,0 21,0-21,0 21,-21 0</inkml:trace>
  <inkml:trace contextRef="#ctx0" brushRef="#br0" timeOffset="30168.7255">4529 6900,'0'0,"0"0,22-21,-1-21,-21 21,21-22,0 22,-21 0,0 21,21-21,-21 21,21 0,1 0,-1 0,0 21,0-21,-21 21,21-21,-21 21,0-21,0 22,0-1,0-21,0 21,0-21,0 21,0 0,0-21,0 21,0-21,0 22,0-22,0 42,0-21,-21 21,21-20,0-1,-21 0,0 0,21 0,-21 0,21 1,-22-1,1 0,21-21,-21 0,0 0,21 0,0-21,0 21,0-21,0 21,0-22,0 1,0 21,21-21,-21 21,21-21,-21 21,43-21,-22 21,0 0,-21 0,21 0,-21 0,42 0,-42 0,22 21,-22-21,21 21,0-21,-21 42,21-42,0 22,0-22,-21 0,22 0,-22 0,0-22</inkml:trace>
  <inkml:trace contextRef="#ctx0" brushRef="#br0" timeOffset="31023.7744">5016 6922</inkml:trace>
  <inkml:trace contextRef="#ctx0" brushRef="#br0" timeOffset="33583.9208">5376 6985,'21'0,"-21"0,21-21,-21 21,43-21,-43 0,0 21,0-22,0 1,0 21,-21-21,-1 21,1 0,0 0,21-21,-21 21,21-21,-21 21,0 0,21 0,-22 0,22 21,0 0,-21 0,21-21,0 21,0-21,0 22,0-1,0-21,0 21,0-21,0 21,0-21,0 21,0 0,0-21,0 22,0-1,0 0,0-21,0 21,21-21,-21 21,22-21,-1 0,-21-21,21 0,-21 0,0 21,0-21,0-1,0 1,0 21,0-21,21 21,-21-21,21 0,-21 0,21 21,-21-22,22 22,-1 0,0 0,-21 0,0 22,0-22,0 21,0 0,0 0,0-21,21 42,0-42,-21 22,0-22,21 21,-21 0</inkml:trace>
  <inkml:trace contextRef="#ctx0" brushRef="#br0" timeOffset="34214.9569">5736 6943,'0'-21</inkml:trace>
  <inkml:trace contextRef="#ctx0" brushRef="#br0" timeOffset="35943.0558">5926 6689,'0'0,"0"21,0 21,0 1,0-22,0 0,0-21,0 21,-21 0,21 0,0-21,0 22,0-1,0-21,0 21,-21-21,21 21,0 0,21-21,-21 0,21 0,-21 0,22 0,-22 0,21 0,0 0,-21 0,21 0,-21 0,21 0,0 0,-21 0,22 0,-22 0,42 0</inkml:trace>
  <inkml:trace contextRef="#ctx0" brushRef="#br0" timeOffset="36863.1084">6180 6795,'0'0,"0"0,0 21,0-21,0 21,0 0,0-21,0 42,0-20,0-22,0 21,0-21,0 21,0 0,0-21,0 21,0-21,0 21,0 1,0-22,0 21,0 21,0 0,0-20,0-1,0-21,0 21,0 0,0-21,0 21</inkml:trace>
  <inkml:trace contextRef="#ctx0" brushRef="#br0" timeOffset="40055.291">7239 6922,'0'21,"0"21,0-21,0 0,0 22,0-22,0 0,0 21,-21-20,21-1,0 21,0-21,0 0,0-21,0 22,0-22,0 21,0-21,42 0,-21 0,0 0,0 0,1 0,20 0,-21 0,0 0,-21 0,21 0,-21-21,0 21,22-43,-1 22,-21 0,0 0,21 0,-21-1,0 1,0 21,0-21,21 0,-21 0,0 21,0 21,0 21,0-21,0 43,0-64,0 21,0-21,0 42,0 1,0 20,0-20,0-22,0 21,0 22,0-64,0 21,0-21,0 21,0-21,0 21,0 0,0-21,0 21,0-21,0 22,0-22</inkml:trace>
  <inkml:trace contextRef="#ctx0" brushRef="#br0" timeOffset="42503.431">7831 6604,'0'-21,"22"0,-1 21,21-21,-21-1,22 22,-22 0,0 0,0 0,-21 0,21 0,-21 0,21 0,1 0,-22 0,0 22,0-1,0-21,0 21,0-21,0 42,0-21,0 1,-22 20,22-42,-21 21,21-21,-21 21,0 0,21-21,-21 22,21-22,-43 21,43-21,-21 0,21 0,-21 0,0 21,21-21,-21 0,21 0,-21 0,21 0,-22 0,22 0,0 0,43 0,-1 0,0 0,-42 21,22-21,-22 0,21 0,0 0,-21 0,21 21,-21 0,42-21,-42 22,22-22,-1 0,0 0,-21 0,21 0,-21 0,42 0,-42 0,22 0,-22-22</inkml:trace>
  <inkml:trace contextRef="#ctx0" brushRef="#br0" timeOffset="46119.6379">6434 6625,'-21'-21,"21"21,-21-21,21 0,-21 21,0-21,21 21,-21-22,21 1,-22 21,1 0,21 0,-21-21,21 21,-42 0,42 0,-21 0,-22 0,22 21,0-21,-21 0,42 0,-22 0,1 21,21-21,-21 22,-21-22,42 21,-21-21,-1 0,22 21,-21 0,21-21,-21 0,21 0,-21 21,0-21,21 21,-21-21,-1 22,1-1,21-21,0 21,0 0,-21 0,21-21,-21 43,21-22,0 0,0-21,-21 21,21 0,0 0,0-21,0 22,0-22,0 21,0-21,0 21,0 0,0-21,0 21,0-21,0 21,0 1,0-1,0 0,0 0,21 0,-21 0,21 1,-21-1,0 0,21 0,0 21,-21-42,0 22,22 20,-1-42,-21 42,21-42,-21 21,21-21,0 22,0-1,22-21,-43 0,42 0,0 0,22 0,-64 0,21 0,21 0,-42 0,22 0,-1 0,-21 0,21-21,0-1,0 22,-21-21,21 0,1-21,-22 21,0 21,21-43,-21 22,0 0,21-21,0 42,-21-22,0-41,21 63,-21-42,21-1,1 43,-22-42,0 21,21 0,-21-1,21 1,-21-21,0 42,21-21,-21-22,0 1,21 21,-21 0,0 0,0-22,0 22,0 0,0 21,0-21,0 21</inkml:trace>
  <inkml:trace contextRef="#ctx0" brushRef="#br0" timeOffset="47080.6928">6561 6922,'0'21,"22"-21,-22 21,21-21,0 21,0-21,0 21,0 0,-21-21,22 22,-22-22,42 21,-21 0,21-21,-20 21,-1 0,0-21,-21 21,21 1,0-22,0 21,-21-21,22 0,-1 21,21 0,-21-21,-21 0,0-21,0 0,0-22,0 22</inkml:trace>
  <inkml:trace contextRef="#ctx0" brushRef="#br0" timeOffset="48343.7651">7006 6943,'0'0,"0"0,0 21,0-21,0 42,0 1,0-22,0 0,0 0,21 0,-21 0,0-21,21 43,-21-22,0 0,21 0,1 0,-22 1,0-22,0 0,-22 0,-20 0,0 0,21 0,-22 0,1-22,21 22,0 0,-1 0,1 0,21 0,-21 0,21 0,-21 22</inkml:trace>
  <inkml:trace contextRef="#ctx0" brushRef="#br0" timeOffset="53399.0542">15494 4911,'42'-21,"-42"21,21-22,-21 22,21-21,1 0,-22 0,21 21,-21 0,21 0,0 0,-21 21,21 0,-21 0,0 1,0-1,0 0,0-21,0 21,0 0,0-21,0 21,0 22,0-43,0 21,-21 21,0-21,21 1,-21-1,0 0,21-21,-22 21,22 0,-21-21,21 21,-21 1,0-1,21 0,-21-21,0 21,-1-21,22-21,0 0,0 21,0-21,0 21,0-22,0 22,0-21,0 0,0-21,0 42,22 0,-1 0,-21 0,21 0,0 0,0 21,0 0,-21-21,22 21,-1 0,0-21,0 22,0-22,-21 21,21-21,1 21,-22 0</inkml:trace>
  <inkml:trace contextRef="#ctx0" brushRef="#br0" timeOffset="53943.0853">15854 4995,'0'0</inkml:trace>
  <inkml:trace contextRef="#ctx0" brushRef="#br0" timeOffset="55911.1979">16108 4826,'-22'0,"22"0,0 21,0 22,0-1,-21-21,21 0,0 0,0-21,-21 22,21 41,0-63,0 21,0 22,0-43,0 21,0 0,21 21,-21-42,0 21,21-21,-21 0,43-21,-22 0,21 0,-21-21,22 20,-43-20,21 21,0 0,-21 0,0 21,0-22,0 1,0 42,0 22,0-1,-21-21,21 43,-21-43,21 21,0 1,0-1,0-21,0 21,0 1,-21-22,21 0,-22 21,22 1,0-22,0 0,-21 21,21 1,-21-22,21-21,0 42,0-42,-21 21,21-21,-21 22,0-22,-1 0,1 0,21-22,-21 1,21 21,-21-21,21 21,-21-21,0 21,21-21,-22 0,22 21,0-22,0 1,22 0,-22-21,21 21,0-22,-21 22,21 0,0-21,-21 42,21-22,1 1,-22 21,21 0,-21 0,42 0,-42 0,21 0,-21-21</inkml:trace>
  <inkml:trace contextRef="#ctx0" brushRef="#br0" timeOffset="56463.2295">16552 5122</inkml:trace>
  <inkml:trace contextRef="#ctx0" brushRef="#br0" timeOffset="58511.3466">16954 4805,'0'-21,"21"0,-21 21,0-22,0 22,0-21,0 0,0 21,0-21,0 21,0-21,0 0,-21 21,0 0,21 0,-21 0,21 0,-42 0,20 0,1 21,21-21,-21 21,0 0,0-21,21 21,-21-21,21 43,-22-22,22 0,0-21,0 21,-21-21,21 21,0-21,0 21,0 1,0-22,21 21,1-21,-22 0,21 0,-21 0,21 0,0 0,-21 0,21 0,22 0,-22-21,0 21,21 0,-42-22,21 22,1-21,-22 0,21 21,-21-21,0 21,0-21,0 21,0 0,0 0,0 42,0 0,0 1,-21-22,21 0,0 21,0-20,-22 20,22-42,0 21,0-21,0 21,-21 0,21 1,0-22,0 42,-21-42,0 42,21-42,-21 0,21 0,-21 0,21 0,-43 0,43 0,-21 0,21 0,-21 0</inkml:trace>
  <inkml:trace contextRef="#ctx0" brushRef="#br0" timeOffset="59696.4144">16700 5249,'0'0,"21"0,22 0,-22 0,0 0,21 0,-20 0,-1 0,21 0,-21-21,0 21,22 0,-22-21,0 21,-21 0,21 0,-21 0,21 0,1 0,-22 0,-22 0</inkml:trace>
  <inkml:trace contextRef="#ctx0" brushRef="#br0" timeOffset="61680.5279">16827 5334,'0'0,"21"-21,-21 21,22 0,-22 0,21 0,-21 21,21 21,-21-42,0 22,0-22,0 21,0 0,0 21,-21-42,21 21,-21 1,-1-1,22-21,-21 21,21-21,-21 21,0 0,21 0,-21-21,21 0,-21 0,21 0,-22 0,1 0,21 0,-21 0,21 0,-42 0,42 0,-21-42,21 42,-22-42,22 42,0-21,0 21,0-22,22 22,-22 0,42 0,0 0,-21 0,1 0,-22 0,21 0,0 0,0 22,0-1,-21-21,21 21,1-21,-22 21,21 0,0-21,0 21,-21-21,21 0,-21 0,0-42,21 21,-21 0,0 21,0-21,0 21,22-22,-22 1,21 21,-21-21,21 21</inkml:trace>
  <inkml:trace contextRef="#ctx0" brushRef="#br0" timeOffset="64167.6701">18648 5165,'-22'-21,"22"-1,-21 1,21 0,0 0,0 0,-21 0,21-22,0 43,-21-21,0-21,21 42,-21-21,-1-1,22 22,-21 0,0 0,-21 0,21 0,21 0,-43 0,43 0,-42 22,42-22,-21 21,0-21,-1 42,22-21,-21 0,21-21,-21 22,21-1,0 0,0-21,0 21,0 0,0 0,21 1,-21-1,21-21,1 0,41 0,-42 0,0 0,1 0,20 0,-21 0,0 0,22 0,-43-21,21 21,0-22,0 1,0-21,-21 42,0-21,0 21,0-43,-21 43,21 0,0 0,0 22,0 20,0 0,0-21,0 22,0-43,0 21,0 0,0-21,0 21,0-21,0 21,0 1,0-22,0 21,0-21,-21 21,21-21,-21 21,21-21,-21 21,21-21,-22 0,1 0,21 0,-21 0,21 0,-21 0,0 0,21 0,-21 0,21 0,-22 0,22 0,-21 0,0 0,0 0,21 0</inkml:trace>
  <inkml:trace contextRef="#ctx0" brushRef="#br0" timeOffset="65087.7228">18076 5482,'0'0,"21"0,-21 0,21 0,1 21,-1-21,-21 0,21 0,-21 0,42 0,1 0,-22 0,0 0,21 0,-21 0,1 0,20 0,-21 0,-21 0,21 0,0 0,-21 0,22 0,20 0,-42 0,21 0,0 0,-21 0,21 0,-21 0,22 0,-22 0,21 0,-21 0</inkml:trace>
  <inkml:trace contextRef="#ctx0" brushRef="#br0" timeOffset="67071.8362">18415 5715,'-21'0,"21"0,0 0,0-21,0 0,0 21,0-21,0 21,0-43,21 43,0 0,0-21,-21 21,42 0,-20 0,-22 0,0 0,0 21,0 0,0-21,0 22,0-22,0 42,0 21,0-41,0 20,-22 0,1-21,21 1,0-1,-21 0,0 21,21-42,-21 21,21 1,-21-1,-1 0,22 0,-21-21,21 21,0-21,-21 21,0-21,21 0,-21 0,21 0,0 0,0-21,0 21,0-21,0 0,0 21,0-21,21 21,0 0,-21 0,21 0,-21 0,21 0,-21 0,22 0,-1 0,0 0,-21 21,21 0,0-21,-21 0,21 0,1 21,-1-21,0 0,0 0,-21 0,21 0,-21 0,21 0,-21 0,0 0,0 0,0-21,0 21,0-42</inkml:trace>
  <inkml:trace contextRef="#ctx0" brushRef="#br0" timeOffset="68264.9045">18140 4720,'-22'0,"-20"43,21-43,0 42,-22-21,22 0,-21 0,21 1,-22-1,43 0,-42 21,21-21,-21 22,20-22,-20 21,21 1,0-22,0 42,21-42,-22 1,1 41,21-42,0 0,-21 22,21-22,0 0,0 21,0 1,0-22,0 21,0 1,0-22,0 0,0 42,0-41,21-1,0 21,-21-21,0 0,22 22,-1-43,-21 42,21-21,0 0,0 22,0-22,1 0,-22 0,21-21,-21 21,21-21,21 0</inkml:trace>
  <inkml:trace contextRef="#ctx0" brushRef="#br0" timeOffset="69854.9954">18902 4890,'0'0,"0"21,21 0,0 0,-21 21,21-20,0 20,0-21,-21 0,0 22,22-22,-22 0,0 0,21 0,0 22,-21-22,0 0,0 0,21 0,-21 22,0-22,0 0,0 21,0 1,0-1,0-21,0 21,0-20,0-1,0 0,0 21,0 1,0-22,0 21,-21-42,21 21,-21-21,0 43,21-43,-22 21,22 21,-21-21,0 0,21-21,-42 22,42-1,-21-21,21 21,0-21,-22 21,22 0,-21-21,21 21,-21 1,21-1</inkml:trace>
  <inkml:trace contextRef="#ctx0" brushRef="#br0" timeOffset="72743.1606">19367 4847,'0'0,"21"-21,-21 0,0 21,0-21,0 21,0-43,0 1,22 42,-22-21,0 0,21 21,0 0,-21 0,21 0,0 0,0 21,-21-21,22 21,-22-21,0 42,21 1,-21-1,0-21,0 22,0-22,0 21,-21 0,-1-42,22 43,-21-22,0 0,21-21,-21 21,0 22,21-43,-21 21,-1 0,1-21,21 21,-21-21,21 21,-21 0,21-21,-21 0,21 0,0-21,0 21,0-21,0 21,0-21,0 21,0-42,21 42,-21-22,21 22,0 0,-21 0,21 0,-21 0,43 0,-22 22,0-1,-21-21,21 21,0-21,1 21,-22 0,21-21,-21 0,42 21,-42-21,21 0,0 0,1-21,-22 0,21 21,-21-21,0 0</inkml:trace>
  <inkml:trace contextRef="#ctx0" brushRef="#br0" timeOffset="79640.5551">15134 6837,'0'-21,"0"21,0-21,0 21,0-22,0 22,0-21,0 0,0 21,0-21,0 0,0 0,21-1,0 22,-21-42,21 42,-21 0,22 0,-1 0,0 0,0 21,0 0,-21-21,0 22,0-1,0 21,0 0,0 1,0-1,0-21,0 22,0-22,0 0,-21 0,21 0,-21 22,21-22,0 0,-21-21,0 21,21 0,-22 0,22-21,-21 22,0-22,21 21,-21-21,21 0,-21 0,0-21,21-1,0 1,0 21,0-21,0 21,0-21,0 0,21 21,-21-21,21 21,-21 0,21 0,0 0,-21 0,21 0,-21 0,22 0,-22 0,21 0,0 0,0 21,-21 0,21-21,0 42,-21-42,22 21,-1-21,0 22,-21-22,0 0,0 0,0-22</inkml:trace>
  <inkml:trace contextRef="#ctx0" brushRef="#br0" timeOffset="80127.583">15515 6879</inkml:trace>
  <inkml:trace contextRef="#ctx0" brushRef="#br0" timeOffset="82007.6905">15642 6710,'21'0,"-21"-21,21 21,0 0,-21 0,22 0,-1 0,0 0,-21 0,21 0,0 21,0-21,-21 0,22 0,-1 21,-21-21,0 21,0 0,0-21,0 43,0-22,0 0,0 0,-21 22,-1-22,22 21,-21-21,0 0,21 22,-21-22,0 0,21 0,-21 0,-1 1,22-1,-21 0,21-21,0 0,0-42,0 42,21-22,1 22,-22-21,21 0,-21 21,21-21,0 21,-21 0,21 0,-21 0,21 0,-21 0,22 0,-1 21,0-21,0 0</inkml:trace>
  <inkml:trace contextRef="#ctx0" brushRef="#br0" timeOffset="83359.7679">15917 7112,'21'0,"-21"0,21 0,-21 0,43 21,-43-21,21 0,0 0,-21 0</inkml:trace>
  <inkml:trace contextRef="#ctx0" brushRef="#br0" timeOffset="84607.8392">15790 6858,'-21'0,"21"21,21-21,0 21,-21-21,43 0,-43 0,21 0,0 0,-21 0,21 22,0-22,0 0,-21 0,22 0,-22 0</inkml:trace>
  <inkml:trace contextRef="#ctx0" brushRef="#br0" timeOffset="85295.8786">16192 6879,'0'0</inkml:trace>
  <inkml:trace contextRef="#ctx0" brushRef="#br0" timeOffset="86551.9504">16446 6646,'0'0,"0"-21,0 21,0-21,0 0,0 0,0 0,0-1,0 22,0-21,0 0,0 21,0-21,0 42,0 21,0-20,0-1,0 21,0-21,0 0,0 1,0 20,0-21,0 21,0-20,0 20,0-42,0 21,0 0,0-21,0 21,0-21,0 22,0-22,0 21,0 0,0-21,0 21,0-21,0 0,-21 0,0 0</inkml:trace>
  <inkml:trace contextRef="#ctx0" brushRef="#br0" timeOffset="87424.0003">16256 7049,'0'0,"21"0,-21 0,21 0,-21 0,21 0,22 0,-22 0,21 0,-21 0,-21 0,21 0,1 0,-22 0,21 0,-21 0,21 0,0 0,-21 0,21 0,-21 0,21 0,-21 0,0 0</inkml:trace>
  <inkml:trace contextRef="#ctx0" brushRef="#br0" timeOffset="89232.1037">16340 7154,'0'0,"0"0,0-21,0 21,0-21,22 21,-1 0,-21 0,21 21,-21 0,0-21,0 22,0-22,0 21,0 0,0-21,0 21,-21 0,21 0,-21-21,21 22,-43-22,22 21,-21 0,21 0,-1-21,22 21,-21-21,21 21,-21-21,21 0,-21 0,0 0,21 0,-21 0,21 0,-22 0,22 0,0-21,0 21,0-21,0 0,0 21,0-21,0 21,0-21,0-1,0 22,43 0,-43 22,21-22,0 21,0 0,0-21,1 21,-1-21,-21 21,21 0,-21-21,21 22,0-22,-21 0,21 0,-21 0,22 0,-1 0,0-22,-21 22</inkml:trace>
  <inkml:trace contextRef="#ctx0" brushRef="#br0" timeOffset="90175.1577">17420 6668,'0'0,"0"0,-21 21,21 0,-43 0,22 21,0-20,0 20,21 0,-42-21,20 43,22-43,-42 21,21 1,21-22,-21 21,21 1,-21-1,21 0,0 1,0-1,0 21,0-41,0 20,0 0,0-21,21 1,-21 20,0-42,21 21,-21 0,21 0,0-21</inkml:trace>
  <inkml:trace contextRef="#ctx0" brushRef="#br0" timeOffset="91271.2204">17610 7027,'22'-21,"-1"0,-21 0,21 0,-21 21,21-43,0 22,-21 0,21 21,-21-21,0 0,22 0,-22 21,0 0,-22 21,22 21,0-21,-21 0,21 22,0-1,-21-42,21 42,0-20,0-1,0 0,0-21,-21 42,21-42,0 21,0-21,0 22,0-1,0-21,-21 21,21-21,0 21,0 0,0-21,-21 0,-22 0,43-21</inkml:trace>
  <inkml:trace contextRef="#ctx0" brushRef="#br0" timeOffset="91992.2616">17441 7239,'0'0,"21"0,-21 0,21 0,1 21,20-21,-21 0,21 0,1 0,-1 0,0 0,22 0,-22 0,-21 0,1 0,20 0,-42 0,21 0,-21 0,0 0</inkml:trace>
  <inkml:trace contextRef="#ctx0" brushRef="#br0" timeOffset="93815.3659">17695 7408,'0'0,"0"0,21-42,0 42,-21-21,22 21,-22-21,21 0,0-1,21 22,-42 22,0-1,0-21,0 21,0-21,0 42,0-21,0 22,0-22,0 0,0 0,-21 22,21-22,-21 0,0 0,0-21,21 21,-43-21,43 21,-21-21,21 0,-21 0,21 0,-21 0,0 0,21 0,-22-21,22 21,0-21,0 21,0-21,0 0,0 21,0-21,0 21,0 0,22 0,-1 0,-21 0,21 21,-21-21,42 21,-42-21,21 21,-21-21,43 21,-22-21,0 0,-21 0,42 21,-42-21,22 22,-22-22,42 0,-42 0</inkml:trace>
  <inkml:trace contextRef="#ctx0" brushRef="#br0" timeOffset="95055.4368">18013 6731,'21'0,"-21"0,21 0,0 0,-21 0,21 21,-21 0,21 22,1-22,-22 0,21 0,0 0,-21 43,0-43,21-21,-21 42,21-42,-21 43,0-22,21 0,-21 21,0-20,22-1,-22 21,0 22,0-43,0 0,0 21,0 1,0-22,0 21,0 0,0-42,0 22,0-1,-22 0,22 21,-21-21,0 22,21-22,-21-21,21 42,-21-42,0 0,21 0</inkml:trace>
  <inkml:trace contextRef="#ctx0" brushRef="#br0" timeOffset="96927.5439">18351 6689,'21'-21,"-21"-1,22-20,-22 42,21-21,-21 21,0 21,0 0,0 22,21-43,-21 21,0 42,0-20,0-1,0 0,0-21,0-21,0 43,0-43,0 21,0-21,0 21,0 0,-21-21,0 0,21 0,0-21,0 0,0 21,0-21,0 21,0-21,0-1,21 22,-21 0,21 0,21 0,-42 22,21-22,1 21,-1 0,0-21,0 0,0 21,0 0,1-21,-1 0,-21-21,0 21</inkml:trace>
  <inkml:trace contextRef="#ctx0" brushRef="#br0" timeOffset="109679.2733">13970 10245,'0'0,"0"0,21 0,0 0,-21 0,21 0,-21 0,21 0,-21 0,22 0,-1 0,-21 0,21 0,0 0,0 21,-21-21,0 21,0 0,21 0,-21-21,0 22,0-1,0-21,0 21,0-21,0 42,0-21,0-21,-21 43,0-43,-21 42,21-21,-22-21,22 21,0 1,-21-22,20 21,1 0,0-21,0 0,21 0,0 0,21-21,0 21,22 0,-22 0,42-21,-20 21,-43 0,21 0,-21 0,21 0,0 0,-21 0,21 0,-21 0,43 0,-43 0,42 21,-42-21,21 21,-21 0,21-21,-21 21,21 0,-21 1,0-1,0 0,0-21,0 21,0-21,0 42,0-42,-21 22,21-22,-21 21,21 0,-21-21,0 21,0-21,21 21,-43-21,22 21,0-21,21 0,-21 0,21 0,-21 0,-1 0,22 0,-21 0,21 0,-21 0,21 0,-42 0,42-21,-43 21,43-21,-21 21,-21-21,42 21,0 0</inkml:trace>
  <inkml:trace contextRef="#ctx0" brushRef="#br0" timeOffset="112303.4233">14435 9991,'0'0,"22"-21,-22 21,0-22,0 1,0 21,21-21,-21 0,21 0,-21 21,21-21,-21 21,21 0,-21 0,21 0,-21 0,43 0,-43 21,0 0,0-21,21 42,-21-42,0 21,0-21,0 22,0-1,0-21,0 21,0-21,0 21,0 0,0 0,-21 1,21-1,-21 0,-1 0,22 0,-21-21,0 21,0-21,21 0,-21 0,21 0,-21-21,21 21,0-21,0 21,0-21,0 0,0 21,0-43,0 43,21 0,-21 0,21 0,0 0,-21 0,21 0,-21 22,21-1,1 0,-22-21,21 21,-21 0,21 0,0-21,0 22,0-22,1 21,-1 0,0-21,0 0,0-21</inkml:trace>
  <inkml:trace contextRef="#ctx0" brushRef="#br0" timeOffset="114311.5382">16044 10456,'0'-21,"21"0,0-21,-21 42,22-21,-1 21,-21-22,21 1,-21 21,21-21,-21 21,21 0,0 0,-21 0,22 0,-1 21,-21-21,0 21,0-21,0 22,0-1,0-21,0 42,0 0,0-20,-21-1,-1 42,22-63,-21 21,21-21,-21 22,21-22,-21 21,0-21,21 0,0 0,0-21,21 21,-21-22,21 22,-21 0,21 0,-21 0,21 0,1 0,-22 0,21 0,-21 0,21 0,0 0,21 0,-42 22,22-1,-22-21,0 21,21 0,-21 0,0-21,0 21,0-21,0 22,0-1,0-21,0 21,0 0,-21 0,21-21,-22 21,1 1,0-1,0-21,0 21,0 0,-1-21,22 21,-42-21,42 0,-42 21,42-21,-21 0,21 0,-43 0,43 0,-21-21,21 21,-21-21,0 21,21-21,-21 0</inkml:trace>
  <inkml:trace contextRef="#ctx0" brushRef="#br0" timeOffset="116519.6645">16467 9970,'22'-22,"-22"1,0 21,21-21,-21 0,21 0,0 21,-21 21,0-21,21 21,-21 0,0 22,0-22,0-21,0 42,0-21,0 22,0-43,0 21,0-21,0 21,0 0,0 0,0-21,-21 43,21-22,-21-21,0 0,21 0,0-21,0 21,0-22,0 22,0-21,0 0,0 21,0 0,21 0,0 21,0-21,-21 21,21-21,-21 22,22-1,-22-21,21 0,0 0,-21 0,21 0,0 0,0-21,1 21,-1-22,0 1</inkml:trace>
  <inkml:trace contextRef="#ctx0" brushRef="#br0" timeOffset="123679.074">22161 10202,'0'0,"21"0,-21 0,22 0,-22 0,21 0,0 0,-21 0,21 0,-21 22,0-22,0 21,0 0,0 21,0-21,-21-21,21 22,-21-1,21 0,-21 0,-1 0,22-21,-21 21,21-21,-21 22,0-1,0 0,21 0,-43-21,43 0,0 0,0 0,43 0,-22-21,-21 21,21 0,0 0,-21 0,21 0,-21 0,22 0,-22 0,21 0,0 0,-21 0,21 0,0 21,0-21,-21 21,22-21,-22 21,21-21,0 22,-21-1,0-21,0 21,0-21,0 21,0 0,0-21,0 21,0-21,0 22,-21-22,21 21,-21 0,21-21,-22 21,1-21,0 0,0 21,0-21,21 0,-21 21,-1-21,1 0,21 0,-21 0,21 0,-21 0,0 0,21 0,-21 0,-22 0,43 0,-21 0,21 0,-21 0,0 0,21 0,-21 0,21 0,-43-21,43 0,-21 21,21-42,-21 42</inkml:trace>
  <inkml:trace contextRef="#ctx0" brushRef="#br0" timeOffset="126128.2141">15324 11430,'22'0,"-22"0,21 0,0 0,-21 0,21-21,-21 21,21 0,-21 0,21 0,1 0,-22 0,21 0,-21 0,21 0,0 0,-21 0,21 0,-21 0,21 0,-21 0,22 0,-1 0,-21 0,21 0,-21 0,21 0,0 0,-21 0,21 0,-21 0,22 0</inkml:trace>
  <inkml:trace contextRef="#ctx0" brushRef="#br0" timeOffset="128024.3225">16425 11324,'0'0,"21"0,-21 0,0-42,21 42,-21-21,0 0,0-1,0 22,0-21,0 21,0-42,-21 42,21 0,-21-21,0 21,0 0,21 0,-21 0,-1 0,1 0,21 21,-21-21,21 21,0 0,0-21,0 21,0-21,0 22,0-1,0 0,0-21,21 21,0 0,-21 0,22 1,-1-22,0 21,0-21,0 0,-21 0,21 0,22 0,-43 0,42-21,-21 21,0-22,-21 22,22-21,-22 0,21 21,-21-21,0 21,0 0,0 0,-21 21,-1 21,22 1,0-22,-21 0,0 21,21-20,0-1,0 21,-21-42,21 21,-21 0,21 1,-21-1,21 0,-22 21,1-42,21 21,-21-21,0 43,21-43,-21 0,21 0,-21 0,21-21,-22-1,1 22,21-21,0 21,0-42</inkml:trace>
  <inkml:trace contextRef="#ctx0" brushRef="#br0" timeOffset="128863.3705">17018 11430,'0'0,"42"0,0 0,1 0,-22 0,0 0,0 0,0 0,-21 0,22 0,-22 0,21 0,-21 0,21 0,0 0,-21 0,21 0,-21 0,21 0,-21 0,0-21</inkml:trace>
  <inkml:trace contextRef="#ctx0" brushRef="#br0" timeOffset="129527.4085">17272 11261,'0'0,"0"0,0 21,0 0,0 21,0-20,0 20,0-21,0 0,0 22,0-43,0 21,0 0,0-21,0 21,0-21,0 21,0 0,0-21,0 22</inkml:trace>
  <inkml:trace contextRef="#ctx0" brushRef="#br0" timeOffset="131255.5073">17716 11282,'0'0,"0"0,0 0,0 21,0 0,0-21,0 21,0-21,0 22,0-1,0-21,0 21,0-21,0 21,0-21,0 21,0 0,0-21,0-21,21 0,-21 21,22-21,-1 21,-21 0,21 0,-21 0,21 0,0 21,-21 0,0 0,21 1,-21-22,0 21,0 0,0-21,0 21,0-21,0 21,0 0,0-21,0 22,0-22,0 21,0-21,-21 21,21 0,-21-21,0 0,21 0,-21 0,21 0,-21 0,-1 0,-20 0,21-21,0 0,0 21,-1-21,1 21,21-22,-21 1</inkml:trace>
  <inkml:trace contextRef="#ctx0" brushRef="#br0" timeOffset="132079.5545">17695 11282,'0'0,"21"0,-21 0,21 0,1 0,-22 0,21 0,21-21,-21 21,0 0,43 0,-43 0,0-21,22 21,-22 0,0-22,-21 22,21 0,-21 0</inkml:trace>
  <inkml:trace contextRef="#ctx0" brushRef="#br0" timeOffset="135455.7476">7662 11028,'0'0,"0"21,0 21,21 1,-21-22,0 21,21 1,-21-1,22-21,-22-21,0 21,0-21,0 21,0 1,0-22,42 21,-42-21,21 0,0 0,0 0,43 21,-1-21,1 0,21 0,-1 0,1 0,21 0,-22 0,1 0,0 0,-1 0,22 0,-42 0,-1 0,1 0,-1 0,1 0,-1 0,1 0,-1 0,1 0,-1 0,22 0,21 0,-22 0,-20 0,21 0,-1 0,-20 0,-1 0,22 0,-22 0,43 0,-42 0,20 0,1 0,-21 0,-1 0,1 0,-1 0,-21 0,22 0,-1 0,1 0,-22 0,22 0,-1 0,1 0,-1 0,22 0,0 0,20 0,-20 0,-21 0,20 0,-20 0,-1 0,1 0,20 0,-20 0,-1 0,1 0,21 0,-43 0,0 0,1 0,-1 0,0 0,-21 0,1 0,20 0,0 0,-21 0,1 0,41 0,-42 0,0 0,1 0,41 0,-42 0,0 0,22 0,20 0,-42 0,22 0,-1 0,0 0,22 0,-22 0,-21 0,1 0,20 0,-21 0,0 0,43 0,-64 0,21 0,-21 0,42 0,22 0,-43 0,0 21,21-21,-20 0,20 21,-21-21,43 0,-43 0,0 0,21 0,-42 0,43 0,-22 0,-21 0,21 0,-21 0,21 0,21 0,-20 0,20 0,0 0,-21 0,1 0,20 0,-42 0,42 0,-42-21,21 21,-21-42,22 21,-22-1,21 1,-21 0,0 0,0 0,21 21,-21-43,0 22,0 0,0 21,21-21,-21 0,0 0,0 21,0-22,21 22,-21-21,0 0</inkml:trace>
  <inkml:trace contextRef="#ctx0" brushRef="#br0" timeOffset="138454.9191">23728 10753,'0'0,"0"0,0 0,21 0,-21 0,21 0,0 0,-21 0,42 0,-42 0,22 0,-1 0,0 0,0 0,-21 0,21 0,0 0,-21 0,22 0,-22 0,21 0</inkml:trace>
  <inkml:trace contextRef="#ctx0" brushRef="#br0" timeOffset="140839.0555">24595 10139,'0'0,"0"42,0 1,0-22,0 21,0 0,0 1,0-22,-21 0,21 21,0-20,-21-1,21 21,-21-21,0 22,21-22,-21 0,21-21,-22 21,22 0,22-21,-22 0,42 0,-21 0,-21 0,21 0,0 0,-21 0,22 0,-1 21,0-21,21 0,-42 22,21-22,-21 0,22 0,-1 0,0 0,0-22,-21 1,0 0,0 21,0-21,0 0,0 21,0-21,0 21,0-22,0 1,0 21,0-21,0-21,0 42,21-43,-21 43,0-21,0 21,21 0,-21 21,0 22,0-22,0 0,0 0,0 43,0-43,0 21,0 1,0-1,0-21,0 0,0 22,0-22,0 0,0 0,0 21,0-20,0-1,0-21,0 21,0-21,0 21,0 0,0-21,0 21,0-21,0 22,0-1,22-21</inkml:trace>
  <inkml:trace contextRef="#ctx0" brushRef="#br0" timeOffset="152399.7167">11663 11980,'0'0,"0"0,0 22,0-1,-22 0,22 21,0-21,-21-21,21 43,0-43,-21 21,21 21,-21-42,21 43,0-22,-21 0,21-21,0 21,0-21,0 0,0 0,0-21,0 0,21 21,0 0,-21 0,21 0,-21 0,21 0,-21 0,22 0,-1 0,-21 0,21 0,0 0,0 21,-21-21,21 21,-21-21,22 21,-1 0,-21 1,0-22,0 21,0 0,0-21,0 21,0-21,0 21,0-21,0 43,0-43,-21 42,21-42,-22 21,22 0,-21 0,0-21,21 22,-21-22,0 0,21 0,-21 0,21 0,-22 0,22 0,-21 0,0 0,0 0,21 0,-42 0,42-22,-43 1,43 21</inkml:trace>
  <inkml:trace contextRef="#ctx0" brushRef="#br0" timeOffset="153543.7822">11705 12002,'0'-22,"21"22,0 0,22 0,-1 0,-21 22,21-22,-20 0,-1 0,-21 0,21 0,-21 0</inkml:trace>
  <inkml:trace contextRef="#ctx0" brushRef="#br0" timeOffset="155951.9199">4720 12933,'0'0,"21"0,21 0,1 0,20 0,22 0,21 0,-43 0,1 0,-1 0,-20 0,-1 0,0 0,1 0,-22 0,0 0</inkml:trace>
  <inkml:trace contextRef="#ctx0" brushRef="#br0" timeOffset="158071.0411">10244 12933,'22'0,"-22"0,21 0,21 0,0 0,1 0,20 0,1 0,-1 0,1 0,-1 0,1 0,20 0,-20 0,-22 0,22 0,-22 0,0 0,1 0,20 0,-42 0,1 0,20 0,-21 0,0 0,0 0,22 0,-1 0,-21 0,22 0,-22 0,0 0,21 0,1 0,-22 0,0 0,21 0,-21 0,1 0,20 0,0 0,1 0,-1 0,0 0,22 0,-22 0,0 0,-20 0,20 0,-21 0,0 0,22 0,-22 0,-21 0,21 0,0 0,-21 0,21 0,22 0,-22 0,0 0,21 0,1 0,-1 0,0 0,1 0,-22 0,0 0,21 0,-42 0,21 0,-21 0,22 0,-1 0,0 0,-21 0,21 0,-21 0</inkml:trace>
  <inkml:trace contextRef="#ctx0" brushRef="#br0" timeOffset="161591.2424">14943 11980,'0'0,"0"0,0 22,-21-1,0 0,21 21,-21-21,21 22,-21-43,21 21,0 0,-21 0,21 0,0 1,-22 20,22-42,0 21,-21 0,21 0,0-21,0-21,0-21,21 42,-21-21,22 21,-22 0,21 0,-21 0,21 0,0 0,0 0,-21 0,21 0,1 0,-1 21,0 0,0-21,-21 21,21-21,0 21,-21 1,0-22,0 21,0-21,22 21,-22 0,0-21,0 21,-22 0,22 1,-21-22,0 21,0-21,-43 0,64 21,-21-21,21 0,-42 21,42-21,-21 0,21 0,-21 0,-1 0,22 0,-21 0,0-21,0 21,21-21</inkml:trace>
  <inkml:trace contextRef="#ctx0" brushRef="#br0" timeOffset="162551.2974">14986 12002,'21'0,"-21"0,21 0,-21 0,21 0,0 0,-21 0,22 0,-22 0,21 0,0 0,-21 0,21 0,-21 0,21 0,0 0</inkml:trace>
  <inkml:trace contextRef="#ctx0" brushRef="#br0" timeOffset="164472.4072">15388 11853,'0'-21,"21"0,0 0,-21 0,0 0,21 21,1-22,-1 22,-21 22,21-22,-21 21,0-21,0 21,0-21,0 21,0 0,0-21,0 21,0-21,0 22,0-1,0 0,-21 0,21 0,0 0,-21-21,-1 22,22-1,-21 0,21 0,-21-21,0 21,21-21,0 21,-21-21,0 0,21 0,0 0,0-21,0 0,0 21,0-21,0 21,21-21,-21 21,21 0,-21 0,42 0,-21 0,1 21,-22 0,21-21,0 21,0-21,-21 21,21 1,0-22,-21 0,22 0,-22 0,21-22,-21 22</inkml:trace>
  <inkml:trace contextRef="#ctx0" brushRef="#br0" timeOffset="166824.5418">16912 12086,'0'0,"0"0,0 0,0 21,0 1,0-22,0 21,0-21,0 21,-21 0,21 21,-21 1,21-43,0 21,0 0,0 0,0-21,0 0,0-21,0 0,0 21,21-21,-21 21,21 0,-21 0,21 0,-21 0,42 0,-42 0,43 21,-43-21,21 21,-21-21,0 21,21 0,0 1,-21-22,0 21,0 0,0-21,0 21,0-21,0 21,0-21,0 43,-21-43,21 42,-42-42,21 21,-1 0,22-21,-21 0,21 0,-21 0,0 0,21 0,-21 0,21 0,-43 0,43 0,-21-21,21 21,0-21</inkml:trace>
  <inkml:trace contextRef="#ctx0" brushRef="#br0" timeOffset="168319.6273">17018 12023,'0'0,"21"0,-21 0,21 0,-21 0,21 0,0 0,-21 0,22 0,-22 0,21 0,-21 0</inkml:trace>
  <inkml:trace contextRef="#ctx0" brushRef="#br0" timeOffset="170471.7504">17483 11917,'0'-21,"22"0,-22-1,21 22,-21 0,21 0,-21 0,0 0,21 22,-21-1,0-21,0 21,0 0,0 0,0 0,0 22,0-43,0 21,-21 0,21 0,0 0,-21 1,21-22,0 21,-21-21,21 21,-22-21,22 0,-21 0,0 0,0 0,21 0,0 0,0-21,0 0,0 21,0-22,0 22,0 0,0 0,42 0,-42 22,21-22,-21 21,43-21,-43 21,21-21,0 21,21 0,-20 0,-22-21,21 0,0 0,0-21,0 21,-21 0,21 0,-21-21</inkml:trace>
  <inkml:trace contextRef="#ctx0" brushRef="#br0" timeOffset="173023.8964">22373 12044,'0'21,"-21"21,21-20,0 20,0-21,0 0,0 22,-21-43,21 21,0 0,-22 0,22 0,0-21,0 43,0-43,-21 42,21-42,0 21,0-42,0 21,21-21,-21 21,22-21,-1-1,-21 22,21 0,0 0,0 0,-21 0,21 0,-21 0,22 0,-1 0,-21 0,21 0,-21 0,21 0,-21 22,21-22,0 21,-21 0,0 0,0 0,0-21,0 21,0 1,0-22,0 21,0 0,0 21,-21-21,21 1,-21-22,0 21,0-21,0 21,-1 0,22-21,-21 21,0-21,0 0,-21 21,42-21,-22 0,22 0,-21 0,0 0,21 0,-21 0,0 0,0-21,-1 21,1-21,21 21,0 0,21-21</inkml:trace>
  <inkml:trace contextRef="#ctx0" brushRef="#br0" timeOffset="174031.954">22458 12065,'0'0,"0"0,0 0,42 0,0 0,-21 0,1 0,41 21,-21-21,-42 0,43 0,-22 0,-21 0,21 0,0 0</inkml:trace>
  <inkml:trace contextRef="#ctx0" brushRef="#br0" timeOffset="177767.1677">15938 12891,'21'0,"-21"0,22 0,-1 21,-21 0,21 21,0-21,-21 22,0-22,21 0,0 0,-21 0,0-21,0 22,22-22,-22 0,42 0,0 0,-21 0,22 0,20 0,1 0,-1 0,22 0,-22 0,43 0,-42 0,20 0,-20 0,21 0,-22 0,1 0,-1 0,1 0,-22 0,0 0,22 0,-22 0,0 0,1 0,-22 0,21 0,1 0,-22 0,21 0,0 0,1 0,-1 0,-21 0,43 0,-22 0,0 0,1 0,20 0,-20 0,-22 0,21 0,0 0,1 0,-1 0,-21 0,22 0,-1 0,-21 0,0 0,22 0,-1 0,-21 0,0 0,22 0,-22 0,0 0,21 0,-21 0,1 0,20 0,0 0,-21 0,1 0,41 0,-63 0,42 0,-20 0,-22 0,21 0,-21 0,42-22,-21 22,0 0,1 0,-1 0,0-21,-21 0,21 21,0-21,-21 21,21-21,1 0,-1 21,0-22,-21 22,21-42,0 42,-21-42,0 42,21-21,1-22</inkml:trace>
  <inkml:trace contextRef="#ctx0" brushRef="#br0" timeOffset="180127.3027">18097 13250,'21'22,"1"-22,-1 21,0 0,21-21,-21 21,22-21,-43 21,42-21,-21 0,0 0,22 21,-1-21,-21 22,22-22,-1 0,0 0,-21 0,22 0,-1 0,0 0,-20 0,20 0,-21 0,21 0,-20 0,20 0,0 0,-21 0,1 0,41 0,-21 0,-20 0,20 0,21 0,-20 0,-1 0,-21 0,22 0,20 0,-21 0,1 0,20 0,-20 0,-1 0,21 0,-20 0,-1 0,-21 0,22 0,-1 0,0 0,-21 0,22 0,20 0,-20 0,-1 0,21 0,-20 0,20 0,1 0,-1 0,1 0,-1 0,-20 0,20 0,1 0,-22 0,0 0,22 0,-1 0,-20 0,-1 0,0 0,1 0,-1 0,0 0,1 0,-1 0,0 0,1 0,-1 0,0 0,22 0,-22 0,22 0,-22 0,-21 0,21 0,1 0,-22-22,0 22,21-21,-20 21,-1 0,42 0,-42 0,22 0,-1 0,22 0,-22 0,0 0,1 0,-1 0,0 0,22 0,-22 0,-21 0,0 0,22 0,-22 0,0 0,21 0,-20 0,-1-21,21 21,-21 0,0-21,43 21,-43 0,0 0,22-21,-22 21,21-21,-21 21,0 0,22 0,-1 0,-21-22,22 1,-22 0,0 21,21-21,-21 21,1 0,-1-21,-21 0,21 21,0-22,0 1,-21 21,43-21,-22 21,21-21,-42 0,21 21,0 0,1-21,-1-1,-21 22,42-21,-42 21,21-21,-21 0,21 21,1-21,-1 21,-21-21,42-1,-42 22,21-21,0 21</inkml:trace>
  <inkml:trace contextRef="#ctx0" brushRef="#br0" timeOffset="181471.3795">23685 12891,'0'0,"21"-22,22 22,-22 0,0-21,0 0,0 21,1 0,-1-21,0 21,0-21,0 0,-21 21,21 0,-21 21,-21 0,21 0,0 43,0-64,0 42,0 0,0-21,0-21,0 22,0-1,0-21,0 21,0-21,0 42,0-42</inkml:trace>
  <inkml:trace contextRef="#ctx0" brushRef="#br0" timeOffset="183176.4771">23855 12256,'0'-22,"21"22,-21 0,21 0,-21 0,21 0,0 0,-21 0,21 0,22 0,-43 0,42 0,0 0,-20 0,-22 0,21 0,0 0,-21 0,21 0,-21 0,21 0,0 0,-21 0,22 0,-22 0,0-21</inkml:trace>
  <inkml:trace contextRef="#ctx0" brushRef="#br0" timeOffset="183951.5214">24130 12065,'-21'0,"21"42,0-20,0-1,0 21,-22-42,22 21,0-21,-21 43,21-22,0-21,0 21,0 0,0-21,0 21</inkml:trace>
  <inkml:trace contextRef="#ctx0" brushRef="#br0" timeOffset="185151.59">24532 12256,'0'0,"21"0,-21-22,21 22,0-21,1 0,-22 21,42-42,-42 42,42-21,-42-1,21 1,-21 0,22 21,-1-21,-21 0,21 21,-21-43,21 43,0-21,-21-21,0 42,0-21,0 0,0 21,0 42,-21-21,21 0,0 0,0 22,0-22,0 0,-21 21,21-20,0-1,0 21,0-21,0 0,-21 22,21-22,0 0,0 21,0-20,-21-1,21 0,-22 0,22 0,0 0,0 1,0-22,0 21,0-21,0 42,-21-42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12-12T05:11:26.0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9292 5440,'21'0,"-21"0,0 42,0-21,0 22,-21-22,0 21,0-21,21 22,0-22,0-21,-22 42,22-21,0 1,0-22,0 0,0 0,0-22,0 1,0 21,0 0,22 0,-1-21,-21 21,21 0,-21 0,21 0,0 0,-21 0,21 0,1 0,-1 0,-21 21,21-21,-21 21,21 1,0 20,-21-42,0 21,0-21,0 21,0 0,0-21,0 22,0-22,0 21,0 0,0 21,-21-42,21 43,-21-22,21-21,-21 21,0-21,21 21,-22 0,22-21,-21 0,0 0,-21 0,42-21,-21 21,21 0,-22 0,1 0,21 0,-21-21</inkml:trace>
  <inkml:trace contextRef="#ctx0" brushRef="#br0" timeOffset="864.0494">9334 5376,'21'0,"-21"0,22 0,-1 0,-21 0,21 0,-21 0,21 0,0 0,-21 0,21 0,-21 0,22 0,-22 0,21 0,0 0,-21 0,21 0</inkml:trace>
  <inkml:trace contextRef="#ctx0" brushRef="#br0" timeOffset="3000.1716">9906 5207,'42'-21,"-42"0,21 0,-21 21,21 0,1 0,-1 0,-21 0,0 21,0-21,0 21,0-21,0 21,0-21,0 21,0 0,0-21,0 22,0-22,0 21,0 0,0-21,0 21,-21 0,-1 0,22 1,-21-22,21 21,0 0,-21-21,21 21,-21 0,0 0,21-21,-21 0,21 0,-43 0,43 0,-21-21,21 21,0-21,0 21,0-21,0 0,0 21,0-21,0 21,0-22,0 22,21-21,-21 21,21 0,1 0,-22 0,21 0,0 0,0 21,-21-21,21 22,-21-1,43-21,-43 21,21-21,0 21,0 0,0-21,0 0,-21 0,22 0,-22 0,42 21</inkml:trace>
  <inkml:trace contextRef="#ctx0" brushRef="#br0" timeOffset="4912.2809">11938 5440,'0'0,"0"0,0 42,0-21,0 1,0 20,0-21,0 21,-21-20,21 20,0-21,0 0,-22 22,22-43,0 21,0-21,0 0,0 0,0 0,0-21,0-1,0 1,22 0,-1 0,-21 21,21 0,-21 0,21 0,-21 0,21 0,0 0,1 21,-22-21,21 21,0-21,0 21,-21 1,0-22,21 21,-21-21,0 21,0 0,21 0,-21-21,0 21,0 1,0-1,0 0,-21 0,21 21,-21-42,21 43,-21-43,0 21,21-21,-21 21,21 0,-22-21,1 21,0-21,21 0,-21 0,0 0,21 0,-21 0,-1 0,1 0,21 0,-21-21,21 0</inkml:trace>
  <inkml:trace contextRef="#ctx0" brushRef="#br0" timeOffset="5833.3336">12001 5398,'21'0,"-21"0,22 0,-22 0,42 0,-21 0,-21 0,21 0,0 0,-21 0,22 0,-22 0,21 0</inkml:trace>
  <inkml:trace contextRef="#ctx0" brushRef="#br0" timeOffset="7512.4296">12340 5249,'21'0,"-21"-21,21 0,-21 0,21 0,1 0,-22 21,21-22,-21 22,21 0,0 0,-21 22,0-1,0 21,0-21,0 22,0-22,0 21,0-42,0 42,0-42,-21 43,21-22,0-21,-21 21,21 0,0 0,-21-21,-1 22,22-1,-21-21,21 21,-42-21,42 0,0-21,0 0,0 21,0-22,0 22,0-21,0 21,21 0,-21 0,21 0,0 0,1 0,-1 21,0 1,-21-22,21 0,0 21,0-21,-21 0,22 0,-22 0,21 0,-21 0,21 0,0 0,-21 0,21 0,-21 0,21 0,1 0,-22 0,21-21,-21-1,0 22</inkml:trace>
  <inkml:trace contextRef="#ctx0" brushRef="#br0" timeOffset="19424.1109">1757 6160,'-22'0,"22"21,0-21,0 21,0-21,0 21,0-21,0 21,0 0,0-21,0 22,0-22,0 21,0 0,0 0,0-21,22 21,-1 0,-21-21,21 0,0 22,0-1,0-21,1 0,41 21,-42 0,0-21,22 0,-22 0,0 21,21-21,1 21,-1-21,0 0,22 0,-22 0,1 0,-1 0,0 0,22 0,-22 0,0 0,1 0,-1 0,0 0,22 0,-22 0,22 0,-1 0,1 0,-1 0,1 0,-1 0,1 0,-1 0,1 0,-1 0,-20 0,20 0,-21 0,22 0,-22 0,22 0,-1 0,1 0,20 0,-41 0,20 0,-20 0,20 0,-21 0,22 0,-1 0,1 0,-1 0,22 0,-21 0,-1 0,1 0,-1 0,1 0,-1 0,1 0,-1 0,-21 0,22 0,-1 0,1 0,21 0,-22 0,-21 0,22 0,-22 0,1 0,20 0,-21 0,43 0,-43 0,22 0,-22 0,22 0,-1 0,-20 0,-1 0,43 0,-43 0,21 0,1 0,-1 0,-20 0,-1 0,22 0,-1 0,-21 0,1 0,-1 0,0 0,1 0,20 0,1 0,-22 0,22 0,-22 0,21 0,-20 0,20 0,22 0,-43 0,22 0,-22 0,0 0,1 0,20 0,-20 0,-1 0,-21 0,21 0,22 0,-43 0,0 0,0 0,43 0,-43 0,0 0,22 0,-22 0,0 0,21 0,-21 0,1 0,20 0,0 0,-21 0,1 0,20 0,0 0,-42 0,43 0,-1 0,0 0,-21 0,22 0,-22 0,0 0,21 0,-20-21,20 21,0 0,-21 0,1 0,20-21,-21 21,0-21,22 21,-43 0,21 0,0 0,0-21,21 0,-20 21,-1 0,0-22,0 1,21 21,-20-21,-1 21,0-21,0 21,21-21,-20 0,-1 21,-21-22,42 1,-42 21,21-21,0 21,1-21,-22 0,21 21,0-21,0 21,-21-22,21 22,-21-21,43 0,-43 21,21-21,0 0,0 21</inkml:trace>
  <inkml:trace contextRef="#ctx0" brushRef="#br0" timeOffset="20640.1805">4233 6604,'0'0,"-21"21,21 22,-21-22,0 21,-1-21,22 0,0 1,-21-22,21 42,0-42,0 21,-21 21,21 1,0-22,-21 0,21-21,0 21,0 0,0-21</inkml:trace>
  <inkml:trace contextRef="#ctx0" brushRef="#br0" timeOffset="21656.2386">3958 6900,'21'0,"0"0,-21 0,43 0,-43 22,0-1,21 0,-21 0,0 21,21 1,-21-22,0 0,0-21,21 42,-21-20,0-22,21 21,0-21,-21-21,22-1,-22 1,21 21,0-21,-21 0,21 0,-21 21,21-21,0-1,-21 22,22 0,-22 0,21-21,-21 21,42-21,-21 0,0 21</inkml:trace>
  <inkml:trace contextRef="#ctx0" brushRef="#br0" timeOffset="25368.4509">10202 6202,'0'0,"0"0,0 21,0 0,0-21,0 21,0-21,0 22,0-22,0 21,0 0,0 21,21-21,-21 1,0-22,0 21,21 0,-21 0,22-21,-22 42,21-42,-21 22,21-22,0 21,-21 0,21-21,0 0,1 21,-1-21,0 0,0 0,21 0,-20 21,-1-21,42 0,-42 0,-21 0,22 0,-1 0,-21 0,21 0,-21 0,21 0,21 0,1 0,-22 0,21 0,1 0,-22 0,21 0,0 0,-20 0,20 0,0 0,-21 0,22 0,-22 0,21 0,-21 0,1 0,20 0,0 0,-21 0,22 0,-1 0,0 0,1 0,-22 0,21 0,-21 0,1 0,20 0,0 0,-21 0,1 0,20 0,-21 0,21 0,-20 0,41 0,-21 0,1 0,-1 0,0 0,-20 0,-1 0,0 0,42 0,-41 0,-1 0,21 0,0 0,1 0,-1 0,0 0,22 0,-1 0,1 0,-22 0,1 0,-1 0,0 0,22 0,-22 0,0 0,-20 0,20 0,0 0,1 0,-1 0,21 0,1 0,-1 0,1 0,-1 0,1 0,21 0,-22 0,1 0,-1 0,-21 0,1 0,-22 0,42 0,-41 0,20 0,-21 0,-21 0,21 0,-21 0,21 0,1 0,-22 0,42 0,0 0,1 0,-1 0,-42 0,21 0,0 0,-21 0,21 0,-21 0,43 0,-43 0,42-21,0 21,-42-21,22 0,20 21,-21-21,21-1,-42 22,22-21,-22 0,21 21,0-21,-21 21,21-42,-21 42</inkml:trace>
  <inkml:trace contextRef="#ctx0" brushRef="#br0" timeOffset="27105.5503">12975 6689,'-21'21,"21"-21,-21 21,-22 0,22-21,-21 0,-1 0,1 21,-21 1,-1-22,1 21,-1-21,-42 0,22 0,-1 0,21 0,-20 0,20 0,1 0,-1 0,1 0,-22 0,22 0,-22 0,21 0,-20 0,20 0,-20 0,-43 0,21 0,-21 0,21 0,-42 0,0 0,-1 0,1 0,42 0,-21 0,-21 0,42 0,1 0,20 0,0 0,22 0,-1 0,1 21,-1 0,1 0,20-21,1 21,21-21,-43 0,43 22,-21-1,0-21,-1 21,1 0,0 0,-1-21,22 21,-21 1,-1-1,22-21,-21 21,21-21,0 21,-22-21,22 21,-21 0,21-21,-22 22,-20-1,20 0,-20 0,21 0,-1 0,-20 1,20-22,1 21,0 0,-22 0,43-21,0 21,-21 0,42-21,-22 0,1 0</inkml:trace>
  <inkml:trace contextRef="#ctx0" brushRef="#br0" timeOffset="28192.6125">7620 7218,'0'0,"0"21,0-21,0 21,0-21,0 21,0 22,0-43,0 21,0 0,0-21,0 42,0-20,0-22,0 21,0 0,0-21,0 21,0-21,0 21,21-21,0 0,-21 0,21 0,22 0,-22-21,21 21,-21 0,22-21,-22 0,0 21,0 0,-21 0,21 0,-21 0,21 0,1-21,-22 21,21 0,-21 0,21-22</inkml:trace>
  <inkml:trace contextRef="#ctx0" brushRef="#br0" timeOffset="32375.8517">5757 7684,'0'0,"0"0,0 0,21 0,0 0,-21 0,22 0,20 0,-21 0,21 0,1 0,-43 0,42 0,0 0,1 21,-43-21,21 0,-21 0,21 0</inkml:trace>
  <inkml:trace contextRef="#ctx0" brushRef="#br0" timeOffset="34384.9667">6815 7535,'22'-21,"-22"21,21-21,-21 21,21-42,-21 21,0-1,21 1,-21 21,0-21,0 0,0 21,0-21,0 0,-21-1,0 22,21 0,-21 0,21 0,-22 0,1 0,21 0,-21 0,21 0,-21 0,0 0,0 0,21 0,-22 0,1 22,21-1,-21 0,21 0,-21 0,21-21,0 21,0 1,0-22,0 21,0-21,0 21,0 0,0-21,0 21,21 0,-21 1,21-22,0 21,1-21,-22 0,21 0,-21 0,21 0,0 0,-21 0,21 0,22-21,-43 21,42-22,-42 22,21-42,0 42,-21-21,21 0,-21 0,0 21,0-22,0 22,0-21,0 0,0 21,0 0,0 21,0 22,0-22,0 0,0 21,-21-21,21 1,-21 20,21-21,0 0,0 22,-21-22,21 21,-21 0,21 1,0-43,-21 42,-1-21,22 0,-21-21,0 43,21-43,-21 21,21-21,-42 21,20-21,1 21,21-21,-21 0,21 0,-21 0,0 0,0-21,-1 21,1-21,21 21,-21-21,0 0,21 21</inkml:trace>
  <inkml:trace contextRef="#ctx0" brushRef="#br0" timeOffset="54584.122">15557 7176,'21'0,"-21"0,22-22,-22 22,21 0,0-21,-21 21,21 0,-21 0,21 0,0 0,-21 0,22 0,-22 0,0 21,0-21,0 22,0-22,0 21,0 0,0-21,0 0,0 0,0-21,0 21,-22-21,22-22,-21 22,0 21,21 0,-21 0,21 0,-21 0,21 0,-21 0,-1 21,1 0,21-21,-21 43,0-22,21 0,0 0,0 0,-21 1,21-22,0 21,0 0,0-21,0 21,0-21,0 21,0 0,0 1,21-22,0 0,0 0,-21 0,21 0,-21 0,43 0,-43 0,21-22,-21 1,21 21,0-21,-21 21,21-42,-21 21,22-22,-1 43,-21-21,21 0,-21 0,21 0,-21-1,0 1,0 21,21-21,-21 21,21 0,-21 0,0 0,0 21,0-21,0 21,0 1,0-22,0 21,0-21,0 21,0 0,0-21,0 21,0-21,0 21,0-21,0 22,0-1,0-21,0 21,0-21,0 21,0 0,0-21,0 21,0-21,0 22,0-22,0 21,0 0,0-21,0 21,0-21,0 21,0 0,0-21,0 22,0-22,0 21,0-21,-21 42,21-42,-21 21,0 22,21-43,-21 21,21 0,-21-21,-1 21,1-21,21 21,-21 0,0-21,0 22,0-22,-22 21,43-21,-21 0,21 0,-42 0,21-21,-1-1,-20-20,21 21,21-21,-21 42,21-22,-21 22</inkml:trace>
  <inkml:trace contextRef="#ctx0" brushRef="#br0" timeOffset="57280.2762">6223 9017,'0'0,"21"-21,0 21,0-21,0 21,22-21,-22-1,0 22,-21 0,21 0,-21 0,21 0,1 0,-22 0,21 0,-21 0,21 0,-21 0,21 0,0 0,22 0,-43 22,0-1,0 0,0-21,0 21,0 21,0-42,0 43,0-22,0 0,-22-21,1 21,0-21,0 21,-21 1,20-22,1 21,21 0,-21-21,21-21,0 21,21-21,-21 21,21-22,1 1,20 21,-42-21,42 21,-42 0,21 0,1 0,-1 0,-21 0,21 0,-21 0,21 0,-21 0,42 0,-42 21,22 0,-1 1,-21-22,0 21,21 0,-21 0,0-21,0 21,0 0,0-21,0 22,0-22,0 21,0-21,0 21,0 0,0 0,0 0,-21 1,21-1,-21 0,21-21,-43 21,22-21,0 21,-21-21,20 0,1 0,-21 21,21-21,0 0,-43 0,43 0,0 0,-22 0,22 0,0 0,0 0,-21 0,20 0,-20 0,0 0,21 0,-1 0,-20 0,21 0,0-21,-22 0,22 21,0 0,21-21,21 0,0 21,-21 0,22 0,-1 0,-21 0</inkml:trace>
  <inkml:trace contextRef="#ctx0" brushRef="#br0" timeOffset="71360.0815">13165 9335,'0'0,"22"0,-22 0,21 0,-21 0,21 0,-21 0,21 0,0 0,-21 0,21 0,-21 0,22 0,-1 0,-21 0,21 0,-21 0,21 0,21 0,-42 0,22 0,20 0,-21 0,-21 0,21 0,-21 0,21 0,-21 0,22 0,-1 0</inkml:trace>
  <inkml:trace contextRef="#ctx0" brushRef="#br0" timeOffset="73648.2124">13949 9144,'21'-21,"-21"21,21-21,0 0,0 21,-21 0,21-22,1 22,-22 0,21 0,-21 0,21 22,-21-1,0-21,0 21,0-21,0 42,0-21,0 1,0-1,-21-21,21 21,-21 21,-1-42,22 21,0 1,-21-1,0-21,21 0,-21 0,21 0,0 0,21-21,0 21,0 0,1 0,20 0,-42 0,21 0,-21 0,21 0,0 0,-21 0,22 0,-22 0,21 0,-21 0,21 42,-21-42,0 21,0-21,0 21,0-21,0 21,0 1,0-22,0 21,0-21,0 21,0 0,0 0,0 0,-21 1,21-1,-21 0,-1-21,22 21,-21-21,21 21,-21 0,0-21,21 22,-21-22,0 0,-1 0,22 0,-21 0,21 0,-21 0,0 0,21 0,-21 0,21 0,-21 0,21 0,-22 0,1 0,21 0,-21 0,21-43,-21 43,21-21,0 21</inkml:trace>
  <inkml:trace contextRef="#ctx0" brushRef="#br0" timeOffset="77528.4343">17462 9313,'0'0,"21"0,-21 0,22-21,-1 0,-21 21,21-21,-21 0,21 0,0-43,0 43,-21 0,0 0,22 21,-22-43,0 43,0-42,0 0,0 42,0-43,0 22,-22 0,22 0,-42 21,21 0,0 21,0 0,21-21,-43 21,43-21,-21 21,21 1,-21-22,0 21,21-21,0 21,0 0,0-21,0 21,0-21,0 21,0-21,0 43,21-22,-21 0,0 0,21 0,0 22,-21-22,21 0,1-21,-22 21,0 0,21 1,-21-22,21 42,0 21,-21-63,21 22,-21-1,0 0,0-21,0 21,0-21,0 21,0 0,0-21,0 22,-21 20,21-42,-21 42,0-42,0 21,21-21,-22 0,1 0,0 22,0-22,21 0,-21 0,0 0,-1-22,1 1,0 0,21 21,0-42,-21 21,21-1,0 22,0-21,-21 21,21-21,0 0,0 21,21-21,-21 21,21-21,-21 21,21 0</inkml:trace>
  <inkml:trace contextRef="#ctx0" brushRef="#br0" timeOffset="82335.7093">20701 8975,'0'0,"0"-43,0 1,0 21,0 0,21-22,-21 22,21 0,0-21,0 21,-21-1,22 22,-22-21,21 0,-21 21,42-21,-42 21,21 0,-21 0,21 0,1 0,-22 0,21 0,-21 21,21 0,-21 0,21 1,-21-1,0 21,0-21,0 22,0-1,0-21,0 21,0 1,-21-1,0 0,21 1,-21-1,-1-21,1 22,0-1,0-21,-21 43,20-22,22 0,-42-21,21 22,21-22,-21 21,0-42,21 21,-22-21,22 22,-21-1,21 0,0-21,-21 21,0-21,21 0,-21 0,21-21,-21 21,-1-42,22 20,0 22,0-21,0 0,0 0,22 21,-22-21,21 0,-21 21,42-22,-42 22,21 0,-21 0,21 0,1 0,-22 0,21 0,21 0,-42 22,21-1,0-21,1 21,-22-21,21 21,0-21,-21 0,21 21,-21-21,21 0,-21 0,21 0,1 21,-1-21,0 0,-21 0,21-21,0 0,0 21,1-21,-1 21,-21-21,21 0,0 21,0-22,-21 22,21-21,-21 0</inkml:trace>
  <inkml:trace contextRef="#ctx0" brushRef="#br0" timeOffset="91472.2319">17547 9377,'0'0,"-21"0,21 0,-21 0,21 0,-22 0,22 0,-21 0,0 0,21 0,-21 0,21 0,-21 21,0 0,21-21,-22 21,22-21,0 22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600" units="cm"/>
          <inkml:channel name="Y" type="integer" max="900" units="cm"/>
        </inkml:traceFormat>
        <inkml:channelProperties>
          <inkml:channelProperty channel="X" name="resolution" value="28.36879" units="1/cm"/>
          <inkml:channelProperty channel="Y" name="resolution" value="28.30189" units="1/cm"/>
        </inkml:channelProperties>
      </inkml:inkSource>
      <inkml:timestamp xml:id="ts0" timeString="2020-12-12T05:13:07.62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8297 7197,'0'0,"0"21,0 42,0-41,0-1,0 0,0 21,0-21,0 1,0 41,0-21,-21-20,21 20,-21 21,21-41,0 20,0-21,-21 21,21-20,-22 20,22-21,0 0,0 22,0-22,-21 0,21 21,-21-21,21 1,0 20,0 0,0-21,-21 22,21-22,-21 0,21 21,0-20,0-1,0 21,0 0,0 1,0-1,0-21,0-21,0 21,0-21,0 43,0-43,0 21,0-21,0 21</inkml:trace>
  <inkml:trace contextRef="#ctx0" brushRef="#br0" timeOffset="697.0399">8509 7832,'0'0</inkml:trace>
  <inkml:trace contextRef="#ctx0" brushRef="#br0" timeOffset="1240.0709">8403 8128,'21'0,"-21"0,21 21</inkml:trace>
  <inkml:trace contextRef="#ctx0" brushRef="#br0" timeOffset="2297.1314">8572 7789,'0'0,"0"22,0-22,0 21,0-21,0 21,21-21,-21 0,0 0,0-21,0 21,0-21,0 21,-21 0,0 0,21 0,0 21,0-21,0 21,0-21,0 0,0 0,0 0,0-21,0 21,0-21,0 21,-21 0,21 0,0 21</inkml:trace>
  <inkml:trace contextRef="#ctx0" brushRef="#br0" timeOffset="4048.2316">8424 8276,'0'0,"0"0,42 0,-42-21,22 0,-1-21,-21 20,0 22,0-21,0 0,0 21,-21-21,21 42,0-21,0 21,0-21,0 21,0 1,-22-22,22 0,-21 0,21 0,0 21,0 21,0-42,0 21,0-21,0 21,0 1,0-22,0-22,0 22,0-21,0 21,0-21,0 0,0 21,-21-21,0 21</inkml:trace>
  <inkml:trace contextRef="#ctx0" brushRef="#br0" timeOffset="6376.3647">9165 7811,'0'0,"0"-43,0 43,0-21,-21 21,21 0,-21 0,21 0,-43 0,43 0,-21 0,21 21,-21-21,0 21,21 1,-21-1,21 0,0 0,-22 21,22-42,0 22,0-1,0-21,0 21,0-21,0 21,0 21,0 1,0-22,0-21,0 42,0 1,0-1,0-42,0 42,0 22,0-22,0-42,22 42,-22-42,21 0,0 0,-21 0,21 0,0 0,22-21,-43 21,21-21,0 0,0 21,-21-21,21 21,-21-21,0 21,0-22,0 1,0 21,0-21,0 21,0-21,0 0,0 0,-21-1,21 1,-21 21,21 0,-21 0,0 0,21 0,-22 0,22 0,-21 0,21 0,-21 0,0 0</inkml:trace>
  <inkml:trace contextRef="#ctx0" brushRef="#br0" timeOffset="10144.5802">1122 8340,'0'0,"0"0,0 0,0 0,21 0,0 21,0-21,0 0,0 0,43-21,-64 21,21 0,-21 0,21 0,0-21,1 21,-1 0,-21 0,21 0,-21 0,21 0,-21 0,21 0,0 0,-21-22,22 1,-1 21,0-21,-21 21,21-21,0 0,0 21,-21-21,22 21,-22-22,42 1,-42 21,21-21,-21 21,42-21,-42 21,22-21,-22 0,21-1,0 1,-21 21,21-21,-21 0,21 0,-21-22,21 22,-21 0,0-21,0 42,0-21,0 21,0-22,0 1,0 21,0-21,0 21,0-42,0 42,-21-21,0-1,21 1,-21 21,21-21,-21 21,21-21,-21 0,-1 0,22 21,-21 0,21 0,-42 0,42 0,-21 0,21 0,-21 0,-22 0,22 0,-21 0,21 0,-1 0,-20 0,0 0,42 0,-21 0,-1 0,1 0,0 21,0-21,0 0,0 21,-1-21,1 21,0 0,0-21,-21 21,42 1,-22-22,22 21,-21-21,21 21,-21-21,0 21,21 0,0-21,-21 21,21-21,0 22,0-1,0-21,0 21,0-21,0 21,0-21,0 21,0 22,0-22,0-21,0 21,0-21,0 21,0 21,0-20,0-22,0 21,21 0,-21 0,0-21,0 21,0 0,21 1,-21-1,21 0,-21 0,21 0,-21 0,22 1</inkml:trace>
  <inkml:trace contextRef="#ctx0" brushRef="#br0" timeOffset="13704.7839">1503 8361,'0'0,"0"0,0 21,21 0,0 0,-21 1,21-1,-21-21,21 21,0 0,1-21,-1 21,0-21,0 21,0 1,22-22,-22 21,21 0,-21 0,0-21,43 21,-22 0,1-21,20 22,1-22,20 21,-41 0,20-21,1 21,-22-21,0 0,22 0,-43 0,0 0,21 0,-20 0,20 0,-21 0,21 0,-20 0,-1 0,42 0,-20 0,-1 0,21 0,-20 0,-1 0,22 0,-1 0,22 0,-43 0,22 0,-22 0,21 0,-20 0,-1 0,22 0,-22 0,-21 0,21 0,1 0,20 0,-20 0,-1 0,21 0,1 0,-1 0,1 0,-1 0,1 0,-1 0,22 0,-21 0,20 0,-20 0,-1 0,1 0,-22 0,0 0,1 0,-1 0,-21 0,0 0,22 0,-22 0,0 0,21 0,22 0,-22 0,1 0,-1 0,0 0,1 0,-22 0,0 0,21 0,1 0,-22 0,0 0,21 0,1 0,-1 0,0 0,1 0,20 0,-21 0,22 0,-1 0,-20 0,-1 0,22 0,-22 0,0 0,1 0,-1 0,0 0,22 0,-22 0,0 0,1 0,-1 0,0 0,-20 0,-1 0,42 0,-42 0,1 0,-1 0,21 0,0 0,1 0,-1 0,0 0,-20 0,-1 0,21 0,-21 0,0 0,22 0,-22 0,21 0,1 0,-1 0,-21 0,21 0,-20 0,-22 0,21 0,-21 0,21 0,0 0,-21 0,21 0,-21 0,43 0,-1 0,-21 0,21 0,-20 0,41 0,-42 0,22 0,-22 0,42 0,-42 0,1 0,-1 0,21 0,-42 0,21 0,0 0,1 0,-22 0,42-21,-42 21,21 0,-21 0,21 0,0 0,1-21,-22 21,21 0,0 0,21-21,-42 21,21 0,1-22,-1 22,-21 0,21 0,0 0,0 0,-21-21,21 21,1 0,-1-21,-21 21,21 0,0 0,0 0,-21 0,21 0,1 0,-1-21,-21 21,21 0,0-21,-21 21,21 0,-21 0,21 0,1 0</inkml:trace>
  <inkml:trace contextRef="#ctx0" brushRef="#br0" timeOffset="19104.0927">8763 9229,'0'0,"-21"42,-1-21,22 0,0 43,0-22,-21-21,0 22,21-1,0 0,-21-20,21 20,0-21,0 0,0 22,-21-22,21 0,-21 21,21-21,0 22,0-1,0-21,-22 0,22 22,0-22,-21 0,21 21,0-42,0 43,0-22,-21 0,21 21,-21 1,21-22,0 0,0 0,0 22,0-22,0-21,0 21,0-21,0 21,0-21,0 21,0 0,0-21,0 22</inkml:trace>
  <inkml:trace contextRef="#ctx0" brushRef="#br0" timeOffset="19712.1275">8826 9821,'21'0,"1"0,-22 0</inkml:trace>
  <inkml:trace contextRef="#ctx0" brushRef="#br0" timeOffset="20184.1545">8763 10097</inkml:trace>
  <inkml:trace contextRef="#ctx0" brushRef="#br0" timeOffset="21272.2167">9123 9483,'0'0,"0"0,0 21,0 21,0-21,-22-21,22 43,-21-1,0-21,21 22,0-22,0 21,-21-21,21 43,-21-43,21 0,0 43,0-64,0 21,0 21,0 0,0-20,0 20,0-21,0 0,0 22,0-1,0-42,0 21,0 0,0 22,0-43,21 21</inkml:trace>
  <inkml:trace contextRef="#ctx0" brushRef="#br0" timeOffset="22024.2597">9101 10054,'0'0,"22"0,-22 0,42-21,-42 21,21 0,-21 0,21 0,0 0,-21 0,22 0,-22 0,21 0,0 0,-21 0,21 0,-21 0</inkml:trace>
  <inkml:trace contextRef="#ctx0" brushRef="#br0" timeOffset="23977.3714">9440 9800,'0'0,"0"21,0 43,0-43,0 0,0 0,-21 1,21-1,0-21,-21 42,21-42,0 21,21-21,0 21,21 1,-20-22,-1 0,-21 0,21 0,-21 0,21 0,-21 0,21-43,-21 43,0-21,0 21,0-21,0 21,0-21,0 0,0 21,0-22,0 22,0-21,0 0,0 21,0 42,0-20,0 20,0-21,0 0,0 22,0-22,0 0,0 0,0 21,0-20,0-1,0 21,0-21,0 0,0-21,0 22,0-22,0 21,0 0,0-21,0 21,0-21,-21 0,21 0,0-42</inkml:trace>
  <inkml:trace contextRef="#ctx0" brushRef="#br0" timeOffset="25144.4382">9588 9462,'0'0,"21"21,-21 0,0 0,22 21,-1-20,-21-1,21 21,-21-21,21 22,-21-43,0 21,0 21,21-42,-21 42,0 1,0-43,0 21,0 21,0-21,0 1,0 20,0 21,0-20,0-22,0 21,0 1,0-22,0 0,0 0,0 0,-21 22,21-1,0-21,0 0,-21 0,21 1,0-1,-21 0,21 0,-21 0,21 0,-22 1,22-1,0-21</inkml:trace>
  <inkml:trace contextRef="#ctx0" brushRef="#br0" timeOffset="28600.6359">11133 9673,'22'0,"-1"0,21 21,-42 1,21-1,0 21,1-21,-22 22,21-22,0 0,-21 21,21-21,0 1,0 20,1-21,-1 43,-21-43,42 21,-21 0,0 1,1-22,-22 21,21-21,0 1,-21-22,21 21,-21-21,0-21,0-1</inkml:trace>
  <inkml:trace contextRef="#ctx0" brushRef="#br0" timeOffset="29480.6862">11663 9737,'0'0,"0"0,-22 21,1 0,21 0,-21 22,0-22,0 42,21-42,0 22,-21-22,-1 21,22-21,-21 22,0-22,0 0,21 43,-21-43,0 0,21 0,-22 0,1 22,21-43,-21 42,21-42,0 21,-21 0,0 0,21-21</inkml:trace>
  <inkml:trace contextRef="#ctx0" brushRef="#br0" timeOffset="31711.8138">12044 9229,'0'0,"0"0,21-21,-21-1,21 22,-21 0,42 0,-42 0,21 0,1 0,-1 0,-21 22,21-22,-21 21,0-21,21 42,-21-21,0 0,21 1,-21 20,0-21,0-21,0 42,-21 1,21-22,-21 0,0 0,21 0,0 1,-21-22,21 21,-22-21,1 0,21 0,-21 0,21 0,-21 0,0 0,0 0,21-21,0-1,0 22,0-21,0 0,21 0,0 0,0 0,0 21,0 0,-21 0,22 0,-22 0,21 0,-21 0,21 0,0 0,-21 0,42 21,-42 0,22-21,-22 42,21-21,0-21,-21 22,21-1,0-21,0 0,-21 0,43 0,-43-21,21 21,-21-22</inkml:trace>
  <inkml:trace contextRef="#ctx0" brushRef="#br0" timeOffset="32616.8656">12509 10118,'0'0,"43"0,-1 0,0 0,22 0,-22 0,22 0,-1 0,-21 0,-20 0,-1 0,0 0,0 0,-21 0,21 0,-21 0,21 0,1 0,-22 0,21 0,-21 0,0 0,-21 0,21-21</inkml:trace>
  <inkml:trace contextRef="#ctx0" brushRef="#br0" timeOffset="33320.9059">12848 9906,'0'0,"0"21,0 22,0-22,21 0,-21 21,0 1,0-1,0-21,21 21,-21-20,21-1,-21 21,0-21,22 0,-22-21,0 0</inkml:trace>
  <inkml:trace contextRef="#ctx0" brushRef="#br0" timeOffset="35088.0069">13716 9716,'0'21,"0"-21,0 21,0-21,-21 0,-1 0,22-21,-21 0,21-22,0 43,0-21,0 21,0-21,0 0,0 21,0 0,21 21,1-21,-22 42,21-21,0 1,-21 20,0-21,0 0,21 22,-21-22,0 21,0 0,0 1,0-1,0 0,0 22,-21-22,21 1,-21-1,0 0,21 1,-22-1,1 0,0-21,21 1,-21 20,0-21,21 0,-21-21,-1 0,22 0,-21 0,0 0,0 0,21 0,0-21,0 21,0-21,0 0,0 21,0-43,0 22,21 21,-21-42,21 42,0-21,1 21,-1 0,0 0,-21 0,21 0,0 0,0 0,1 0,-1 21,0 0,0-21,-21 21,21-21,-21 21,21 1,-21-22,43 21,-43-21,21 21,-21-21,42 21,-42-21,21 0,-21 0,22 0,20 0,-21 0,-21 0,21 0,-21 0,21-21,1 21,-22-21</inkml:trace>
  <inkml:trace contextRef="#ctx0" brushRef="#br0" timeOffset="35833.0495">14351 9948,'21'-21,"-21"21,21 0,0 21,-21-21,21 43,-21-22,22 21,20-21,-42 1,21 20,0-21,0 21,1-20,-1-1,-21 0,21 0,-21-21,21 21,-21-21,21 21,0 1,-42-22,21-43,0 1,0 21</inkml:trace>
  <inkml:trace contextRef="#ctx0" brushRef="#br0" timeOffset="36576.092">14753 9843,'0'0,"-21"0,0 0,-1 21,1 0,0 0,0 21,21-20,-21 20,-22-21,43 0,-21 22,0-1,21 0,-21-21,0 1,0 41,21-42,-22 0,1 22,21-43,0 21,0 0</inkml:trace>
  <inkml:trace contextRef="#ctx0" brushRef="#br0" timeOffset="37457.1424">15176 10075,'0'0,"21"0,1 0,-22 0,21 0,21 22,-42-22,21 0,0 0,-21 0,22 0,-22 0,21 0,0 0,-21 0,21 0,21 0,1 0,-43 0,21 0,21 0,-21 0,-21 0,0 0</inkml:trace>
  <inkml:trace contextRef="#ctx0" brushRef="#br0" timeOffset="38472.2005">15600 9800,'0'0,"0"0,0 21,0 1,0 20,0-21,0 21,21-20,-21 20,0 0,0 1,0-22,0 0,0 21,0 1,21-22,-21 0,21 0,-21 0</inkml:trace>
  <inkml:trace contextRef="#ctx0" brushRef="#br0" timeOffset="39592.2646">15536 10097,'0'0,"21"0,-21 0,43 0,-1 0,0 0,1 0,-22 0,0 0,-21 0,21 0,-21 0,21 0,0 0,-21 0,22 0,-22 0,21 0,-21 0,21 0,0 0,-21 0,21 0,-21 0,21 0</inkml:trace>
  <inkml:trace contextRef="#ctx0" brushRef="#br0" timeOffset="41393.3676">16467 9504,'0'0,"0"21,0 43,-21-43,21 21,-21 0,21 22,0-43,0 21,-21 1,21-1,0-21,0 22,0-22,0 0,0-21,0 21,0-21,0 21,0-21,21 0,21 0,1 0,20 0,1 0,-1 0,43 21,-42 1,-22-22,-21 0,0 0,-21 0,0-43,0 22,0-21,0 21,0-1,0-20,0 21,0 0,0 0,0-1,-21-20,0 42,21 0,0 21,0 43,0-22,0 0,0 22,0-1,0 1,0-1,0 1,0-1,0-20,0-1,0-21,0 22,21-22,-21 0,21 0,-21 21,0-20,0-22,0 21,0-21,21 0,1 0</inkml:trace>
  <inkml:trace contextRef="#ctx0" brushRef="#br0" timeOffset="42160.4115">17293 9927,'0'0,"21"0,0 0,-21 0,21 0,22 0,-22 0,0 0,21 0,-20 0,20 0,-21 0,21 0,-20 0,-1 0,0 0,0 0,-21 0,21 0,0 0,1 0,-22 0,21 0,-21 0,0 0</inkml:trace>
  <inkml:trace contextRef="#ctx0" brushRef="#br0" timeOffset="42984.4586">17335 10097,'0'0,"0"0,21 0,-21 0,43 0,-1 0,0 0,22 0,-1 0,-20 0,-1 0,0 0,22 0,-43 0,-21 0</inkml:trace>
  <inkml:trace contextRef="#ctx0" brushRef="#br0" timeOffset="44896.5679">18288 9927,'0'0,"0"21,0 22,0-43,0 42,0-21,0 0,0 1,0-1,0 21,0-21,0 22,0-43,0 42,21 0,0-42,-21 43,21-43,0 42,-21-42,22 21,-22-21,21 21,0 0,-21 1,21-22,-21 0,21 0,0 0,-21 0,22 0,-22 0,21 0,0 0,0 0,-21 0,21-22,-21 1,21 21,1-21,-1 21,-21-21,21 0,0 0,-21-1,0-20,21 21,-21 0,0-22,0 22,0 0,0-21,0 21,0-1,0-20,0 21,-21 0,0-22,21 22,-21 0,0 21,21-21,-22 0,22 0,-21 21,0 0,21 0,-21-22,0 22,0 0,21 0,-22 0,22 0,-21 0,21 0,-21 0,0 22,0-22,21 21,-43 0,43-21,-21 21,0-21,21 0,-21 21,21 0,-21-21,21 22,0-22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98811-A731-4BA0-901E-773D873299CD}" type="datetimeFigureOut">
              <a:rPr lang="ru-RU" smtClean="0"/>
              <a:t>12.12.2020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38B569-EB4A-4734-A3DC-2CED7F90C4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5610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0" y="1484784"/>
            <a:ext cx="9144000" cy="1470025"/>
          </a:xfrm>
        </p:spPr>
        <p:txBody>
          <a:bodyPr/>
          <a:lstStyle>
            <a:lvl1pPr>
              <a:defRPr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278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60" y="6648"/>
            <a:ext cx="9132540" cy="614040"/>
          </a:xfrm>
        </p:spPr>
        <p:txBody>
          <a:bodyPr>
            <a:normAutofit/>
          </a:bodyPr>
          <a:lstStyle>
            <a:lvl1pPr algn="l">
              <a:defRPr sz="2800" b="1" cap="none" spc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 Black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824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6288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2700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</p:sldLayoutIdLst>
  <p:txStyles>
    <p:titleStyle>
      <a:lvl1pPr algn="l" defTabSz="914400" rtl="0" eaLnBrk="1" latinLnBrk="0" hangingPunct="1">
        <a:spcBef>
          <a:spcPct val="0"/>
        </a:spcBef>
        <a:buNone/>
        <a:defRPr sz="4400" b="1" kern="1200" cap="none" spc="0">
          <a:ln w="1905"/>
          <a:gradFill>
            <a:gsLst>
              <a:gs pos="0">
                <a:schemeClr val="accent6">
                  <a:shade val="20000"/>
                  <a:satMod val="200000"/>
                </a:schemeClr>
              </a:gs>
              <a:gs pos="78000">
                <a:schemeClr val="accent6">
                  <a:tint val="90000"/>
                  <a:shade val="89000"/>
                  <a:satMod val="220000"/>
                </a:schemeClr>
              </a:gs>
              <a:gs pos="100000">
                <a:schemeClr val="accent6">
                  <a:tint val="12000"/>
                  <a:satMod val="255000"/>
                </a:schemeClr>
              </a:gs>
            </a:gsLst>
            <a:lin ang="5400000"/>
          </a:gradFill>
          <a:effectLst>
            <a:innerShdw blurRad="69850" dist="43180" dir="5400000">
              <a:srgbClr val="000000">
                <a:alpha val="65000"/>
              </a:srgbClr>
            </a:innerShdw>
          </a:effectLst>
          <a:latin typeface="Arial Black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emf"/><Relationship Id="rId3" Type="http://schemas.openxmlformats.org/officeDocument/2006/relationships/image" Target="../media/image14.png"/><Relationship Id="rId7" Type="http://schemas.openxmlformats.org/officeDocument/2006/relationships/customXml" Target="../ink/ink2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emf"/><Relationship Id="rId4" Type="http://schemas.openxmlformats.org/officeDocument/2006/relationships/customXml" Target="../ink/ink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7" Type="http://schemas.openxmlformats.org/officeDocument/2006/relationships/image" Target="../media/image210.pn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0945" y="548680"/>
            <a:ext cx="3333750" cy="4286250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sp>
        <p:nvSpPr>
          <p:cNvPr id="6" name="Прямоугольник 5"/>
          <p:cNvSpPr/>
          <p:nvPr userDrawn="1"/>
        </p:nvSpPr>
        <p:spPr>
          <a:xfrm>
            <a:off x="-36000" y="900000"/>
            <a:ext cx="9216000" cy="821890"/>
          </a:xfrm>
          <a:prstGeom prst="rect">
            <a:avLst/>
          </a:prstGeom>
          <a:solidFill>
            <a:schemeClr val="accent4">
              <a:lumMod val="75000"/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6D5CA8"/>
              </a:solidFill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6932818" y="6401076"/>
            <a:ext cx="221118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sz="1600" dirty="0" smtClean="0"/>
              <a:t>Метапредмет – Знание</a:t>
            </a:r>
            <a:endParaRPr lang="ru-RU" sz="1600" dirty="0"/>
          </a:p>
        </p:txBody>
      </p:sp>
      <p:sp>
        <p:nvSpPr>
          <p:cNvPr id="16" name="TextBox 14"/>
          <p:cNvSpPr txBox="1"/>
          <p:nvPr/>
        </p:nvSpPr>
        <p:spPr>
          <a:xfrm>
            <a:off x="10790" y="900000"/>
            <a:ext cx="8978264" cy="461665"/>
          </a:xfrm>
          <a:prstGeom prst="rect">
            <a:avLst/>
          </a:prstGeom>
          <a:solidFill>
            <a:srgbClr val="44A786">
              <a:alpha val="0"/>
            </a:srgb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 smtClean="0">
                <a:solidFill>
                  <a:schemeClr val="accent4">
                    <a:lumMod val="75000"/>
                  </a:schemeClr>
                </a:solidFill>
                <a:effectLst>
                  <a:glow rad="101600">
                    <a:srgbClr val="FFFFFF"/>
                  </a:glow>
                </a:effectLst>
                <a:latin typeface="Arial Black" pitchFamily="34" charset="0"/>
              </a:rPr>
              <a:t>Какие уравнения называют квадратными</a:t>
            </a:r>
            <a:endParaRPr lang="ru-RU" sz="2400" dirty="0">
              <a:solidFill>
                <a:schemeClr val="accent4">
                  <a:lumMod val="75000"/>
                </a:schemeClr>
              </a:solidFill>
              <a:effectLst>
                <a:glow rad="101600">
                  <a:srgbClr val="FFFFFF"/>
                </a:glow>
              </a:effectLst>
              <a:latin typeface="Arial Black" pitchFamily="34" charset="0"/>
            </a:endParaRPr>
          </a:p>
        </p:txBody>
      </p:sp>
      <p:sp>
        <p:nvSpPr>
          <p:cNvPr id="14" name="Заголовок 1"/>
          <p:cNvSpPr>
            <a:spLocks noGrp="1"/>
          </p:cNvSpPr>
          <p:nvPr>
            <p:ph type="ctrTitle"/>
          </p:nvPr>
        </p:nvSpPr>
        <p:spPr>
          <a:xfrm>
            <a:off x="0" y="414133"/>
            <a:ext cx="9144000" cy="548760"/>
          </a:xfrm>
        </p:spPr>
        <p:txBody>
          <a:bodyPr>
            <a:normAutofit/>
          </a:bodyPr>
          <a:lstStyle/>
          <a:p>
            <a:r>
              <a:rPr lang="ru-RU" sz="1800" dirty="0" smtClean="0">
                <a:ln>
                  <a:solidFill>
                    <a:schemeClr val="accent4">
                      <a:lumMod val="75000"/>
                    </a:schemeClr>
                  </a:solidFill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sz="1800" dirty="0">
              <a:ln>
                <a:solidFill>
                  <a:schemeClr val="accent4">
                    <a:lumMod val="75000"/>
                  </a:schemeClr>
                </a:solidFill>
              </a:ln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18954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Группа 13"/>
          <p:cNvGrpSpPr/>
          <p:nvPr/>
        </p:nvGrpSpPr>
        <p:grpSpPr>
          <a:xfrm>
            <a:off x="181301" y="706848"/>
            <a:ext cx="4680000" cy="4392487"/>
            <a:chOff x="194038" y="2147263"/>
            <a:chExt cx="4680000" cy="4392487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194038" y="2420887"/>
              <a:ext cx="4680000" cy="411886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342900" indent="-342900">
                <a:buFont typeface="Arial" pitchFamily="34" charset="0"/>
                <a:buChar char="•"/>
              </a:pPr>
              <a:r>
                <a:rPr lang="ru-RU" sz="2000" b="1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привести уравнение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 стандартному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виду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;</a:t>
              </a:r>
              <a:endParaRPr lang="ru-RU" sz="2000" dirty="0" smtClean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Определение квадратного уравнения;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записать квадратное уравнение в общем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виде;</a:t>
              </a:r>
              <a:endParaRPr lang="ru-RU" sz="2000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Как </a:t>
              </a:r>
              <a:r>
                <a:rPr lang="ru-RU" sz="2000" dirty="0" err="1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неприведённое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квадратное уравнение преобразовать в </a:t>
              </a: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приведённое;</a:t>
              </a:r>
            </a:p>
            <a:p>
              <a:pPr marL="342900" indent="-342900">
                <a:buFont typeface="Arial" pitchFamily="34" charset="0"/>
                <a:buChar char="•"/>
              </a:pPr>
              <a:r>
                <a:rPr lang="ru-RU" sz="2000" dirty="0" smtClean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Свободно </a:t>
              </a:r>
              <a:r>
                <a:rPr lang="ru-RU" sz="2000" dirty="0">
                  <a:solidFill>
                    <a:schemeClr val="accent4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владеть соответствующей терминологией.</a:t>
              </a:r>
            </a:p>
          </p:txBody>
        </p:sp>
        <p:sp>
          <p:nvSpPr>
            <p:cNvPr id="3" name="Прямоугольник 2"/>
            <p:cNvSpPr/>
            <p:nvPr/>
          </p:nvSpPr>
          <p:spPr>
            <a:xfrm>
              <a:off x="194038" y="2147263"/>
              <a:ext cx="4680000" cy="27362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5004046" y="706848"/>
            <a:ext cx="3960441" cy="5016758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Уравнение </a:t>
            </a:r>
            <a:r>
              <a:rPr lang="ru-RU" sz="2000" dirty="0"/>
              <a:t>- важнейшее алгебраическое понятие, которое во многом определяет широту и многообразие применения алгебры. Знаменитый арабский математик IX в. Мухаммед аль-Хорезми писал, что уравнение необходимо людям «в случае раздела имущества, торговли и во всех их деловых взаимоотношениях или же в случае измерения земель, проведения каналов, геометрических вычислений и других предметов различного рода...».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Цель нашего урока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целеполагание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01" y="5099335"/>
            <a:ext cx="2190750" cy="95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770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55969"/>
            <a:ext cx="5882021" cy="651766"/>
            <a:chOff x="251520" y="618383"/>
            <a:chExt cx="5023196" cy="651766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3999" y="648000"/>
              <a:ext cx="1671771" cy="43204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Стр.120-121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892632" y="618383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179512" y="1296000"/>
            <a:ext cx="8784976" cy="1700952"/>
            <a:chOff x="755576" y="1268760"/>
            <a:chExt cx="8784976" cy="1700952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755576" y="1268760"/>
              <a:ext cx="8784976" cy="170095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878329" y="1296000"/>
              <a:ext cx="216024" cy="1673712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рямоугольник 24"/>
            <p:cNvSpPr/>
            <p:nvPr/>
          </p:nvSpPr>
          <p:spPr>
            <a:xfrm>
              <a:off x="755576" y="1656000"/>
              <a:ext cx="3312368" cy="3600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solidFill>
                <a:schemeClr val="accent3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94353" y="1296000"/>
              <a:ext cx="16749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000" dirty="0" smtClean="0">
                  <a:solidFill>
                    <a:schemeClr val="accent3">
                      <a:lumMod val="50000"/>
                    </a:schemeClr>
                  </a:solidFill>
                </a:rPr>
                <a:t>Определение</a:t>
              </a:r>
              <a:endParaRPr lang="ru-RU" sz="20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clrChange>
              <a:clrFrom>
                <a:srgbClr val="FCFCFC"/>
              </a:clrFrom>
              <a:clrTo>
                <a:srgbClr val="FCFC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52" y="1804176"/>
            <a:ext cx="7143750" cy="1028700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5">
                <a:lumMod val="20000"/>
                <a:lumOff val="8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96000"/>
            <a:ext cx="9144000" cy="23774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7525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799704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РАБ. ТЕТРАДЬ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232257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9" name="TextBox 8"/>
          <p:cNvSpPr txBox="1"/>
          <p:nvPr/>
        </p:nvSpPr>
        <p:spPr>
          <a:xfrm>
            <a:off x="251520" y="3933056"/>
            <a:ext cx="82809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Каждое число подставить в уравнение.</a:t>
            </a:r>
          </a:p>
          <a:p>
            <a:r>
              <a:rPr lang="ru-RU" dirty="0" smtClean="0"/>
              <a:t>Если  получится верное числовое равенство, то число является корнем.</a:t>
            </a:r>
          </a:p>
          <a:p>
            <a:r>
              <a:rPr lang="ru-RU" dirty="0" smtClean="0"/>
              <a:t>В противном случае – не является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123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799704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РАБ. ТЕТРАДЬ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62456"/>
            <a:ext cx="9144000" cy="41330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Рукописные данные 2"/>
              <p14:cNvContentPartPr/>
              <p14:nvPr/>
            </p14:nvContentPartPr>
            <p14:xfrm>
              <a:off x="5189040" y="3398400"/>
              <a:ext cx="3360960" cy="1760760"/>
            </p14:xfrm>
          </p:contentPart>
        </mc:Choice>
        <mc:Fallback>
          <p:pic>
            <p:nvPicPr>
              <p:cNvPr id="3" name="Рукописные данные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179680" y="3389040"/>
                <a:ext cx="3379680" cy="177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44651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295648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16128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8000"/>
            <a:ext cx="9144000" cy="151790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88000"/>
            <a:ext cx="9144000" cy="2286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91697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295648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84124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8" name="Скругленный прямоугольник 17"/>
          <p:cNvSpPr/>
          <p:nvPr/>
        </p:nvSpPr>
        <p:spPr>
          <a:xfrm>
            <a:off x="1457284" y="1924398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?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928364" y="2360800"/>
                <a:ext cx="1296144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3 и −7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8364" y="2360800"/>
                <a:ext cx="1296144" cy="400110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Скругленный прямоугольник 19"/>
          <p:cNvSpPr/>
          <p:nvPr/>
        </p:nvSpPr>
        <p:spPr>
          <a:xfrm>
            <a:off x="3491880" y="192415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?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/>
              <p:cNvSpPr txBox="1"/>
              <p:nvPr/>
            </p:nvSpPr>
            <p:spPr>
              <a:xfrm>
                <a:off x="2724999" y="2324508"/>
                <a:ext cx="2063025" cy="43640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2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и 2−</m:t>
                      </m:r>
                      <m:rad>
                        <m:radPr>
                          <m:degHide m:val="on"/>
                          <m:ctrlPr>
                            <a:rPr lang="ru-RU" sz="2000" b="0" i="1" smtClean="0">
                              <a:latin typeface="Cambria Math"/>
                              <a:ea typeface="Cambria Math"/>
                            </a:rPr>
                          </m:ctrlPr>
                        </m:radPr>
                        <m:deg/>
                        <m:e>
                          <m:r>
                            <a:rPr lang="ru-RU" sz="2000" b="0" i="1" smtClean="0">
                              <a:latin typeface="Cambria Math"/>
                              <a:ea typeface="Cambria Math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24999" y="2324508"/>
                <a:ext cx="2063025" cy="436402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Скругленный прямоугольник 21"/>
          <p:cNvSpPr/>
          <p:nvPr/>
        </p:nvSpPr>
        <p:spPr>
          <a:xfrm>
            <a:off x="5541103" y="1944453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?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5389571" y="2360800"/>
                <a:ext cx="609063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−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7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571" y="2360800"/>
                <a:ext cx="609063" cy="400110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Скругленный прямоугольник 23"/>
          <p:cNvSpPr/>
          <p:nvPr/>
        </p:nvSpPr>
        <p:spPr>
          <a:xfrm>
            <a:off x="7629335" y="1939676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?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7024420" y="2342654"/>
                <a:ext cx="1524127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н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ет корней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4420" y="2342654"/>
                <a:ext cx="1524127" cy="400110"/>
              </a:xfrm>
              <a:prstGeom prst="rect">
                <a:avLst/>
              </a:prstGeom>
              <a:blipFill rotWithShape="1">
                <a:blip r:embed="rId6"/>
                <a:stretch>
                  <a:fillRect b="-1470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3" name="Рукописные данные 2"/>
              <p14:cNvContentPartPr/>
              <p14:nvPr/>
            </p14:nvContentPartPr>
            <p14:xfrm>
              <a:off x="68400" y="2728080"/>
              <a:ext cx="3520800" cy="1234800"/>
            </p14:xfrm>
          </p:contentPart>
        </mc:Choice>
        <mc:Fallback>
          <p:pic>
            <p:nvPicPr>
              <p:cNvPr id="3" name="Рукописные данные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040" y="2718720"/>
                <a:ext cx="3539520" cy="125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231739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3" grpId="0" animBg="1"/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89611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 (продвинутым)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295648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</a:t>
            </a:r>
            <a:endParaRPr lang="ru-RU" sz="2000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8316416" y="1864330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8F5239"/>
                </a:solidFill>
              </a:rPr>
              <a:t>?</a:t>
            </a:r>
            <a:endParaRPr lang="ru-RU" sz="2000" dirty="0">
              <a:solidFill>
                <a:srgbClr val="8F5239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/>
              <p:cNvSpPr txBox="1"/>
              <p:nvPr/>
            </p:nvSpPr>
            <p:spPr>
              <a:xfrm>
                <a:off x="6300192" y="1864330"/>
                <a:ext cx="1872208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н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ет корней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0192" y="1864330"/>
                <a:ext cx="1872208" cy="400110"/>
              </a:xfrm>
              <a:prstGeom prst="rect">
                <a:avLst/>
              </a:prstGeom>
              <a:blipFill rotWithShape="1">
                <a:blip r:embed="rId3"/>
                <a:stretch>
                  <a:fillRect b="-16418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6469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6965" y="612000"/>
            <a:ext cx="1584000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ДИДАКТ. М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8000"/>
            <a:ext cx="9144000" cy="15087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Рукописные данные 2"/>
              <p14:cNvContentPartPr/>
              <p14:nvPr/>
            </p14:nvContentPartPr>
            <p14:xfrm>
              <a:off x="75960" y="2590920"/>
              <a:ext cx="3292200" cy="1036440"/>
            </p14:xfrm>
          </p:contentPart>
        </mc:Choice>
        <mc:Fallback>
          <p:pic>
            <p:nvPicPr>
              <p:cNvPr id="3" name="Рукописные данные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6600" y="2581560"/>
                <a:ext cx="3310920" cy="1055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5612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6965" y="612000"/>
            <a:ext cx="1584000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ДИДАКТ. М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6000"/>
            <a:ext cx="9144000" cy="57241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683668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6965" y="612000"/>
            <a:ext cx="1584000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ДИДАКТ. М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5544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72000"/>
            <a:ext cx="9144000" cy="168249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7043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0" y="1340768"/>
            <a:ext cx="9144000" cy="1440160"/>
          </a:xfrm>
          <a:prstGeom prst="rect">
            <a:avLst/>
          </a:prstGeom>
          <a:gradFill flip="none" rotWithShape="1">
            <a:gsLst>
              <a:gs pos="0">
                <a:srgbClr val="DAE7F6"/>
              </a:gs>
              <a:gs pos="50000">
                <a:srgbClr val="EAF1FA"/>
              </a:gs>
              <a:gs pos="100000">
                <a:schemeClr val="bg1"/>
              </a:gs>
            </a:gsLst>
            <a:lin ang="0" scaled="1"/>
            <a:tileRect/>
          </a:gradFill>
          <a:ln w="3175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8676456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Организация и самоорганизация учащихся. Организация обратной связи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grpSp>
        <p:nvGrpSpPr>
          <p:cNvPr id="18" name="Группа 17"/>
          <p:cNvGrpSpPr/>
          <p:nvPr/>
        </p:nvGrpSpPr>
        <p:grpSpPr>
          <a:xfrm>
            <a:off x="179512" y="555969"/>
            <a:ext cx="5882021" cy="651766"/>
            <a:chOff x="251520" y="618383"/>
            <a:chExt cx="5023196" cy="651766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1223999" y="648000"/>
              <a:ext cx="1671771" cy="432048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63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 smtClean="0">
                  <a:solidFill>
                    <a:schemeClr val="bg1"/>
                  </a:solidFill>
                </a:rPr>
                <a:t>Стр.121 </a:t>
              </a:r>
              <a:endParaRPr lang="ru-RU" sz="2400" b="1" dirty="0">
                <a:solidFill>
                  <a:schemeClr val="bg1"/>
                </a:solidFill>
              </a:endParaRPr>
            </a:p>
          </p:txBody>
        </p:sp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1520" y="648000"/>
              <a:ext cx="864096" cy="622149"/>
            </a:xfrm>
            <a:prstGeom prst="rect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</p:pic>
        <p:sp>
          <p:nvSpPr>
            <p:cNvPr id="21" name="Прямоугольник 20"/>
            <p:cNvSpPr/>
            <p:nvPr/>
          </p:nvSpPr>
          <p:spPr>
            <a:xfrm>
              <a:off x="2892632" y="618383"/>
              <a:ext cx="23820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400" dirty="0" smtClean="0">
                  <a:solidFill>
                    <a:schemeClr val="accent4">
                      <a:lumMod val="50000"/>
                    </a:schemeClr>
                  </a:solidFill>
                </a:rPr>
                <a:t>Работа с учебником</a:t>
              </a:r>
              <a:endParaRPr lang="ru-RU" sz="24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9" name="Рисунок 8"/>
          <p:cNvPicPr>
            <a:picLocks noChangeAspect="1"/>
          </p:cNvPicPr>
          <p:nvPr/>
        </p:nvPicPr>
        <p:blipFill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4784"/>
            <a:ext cx="9144000" cy="1097280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286" y="1183584"/>
            <a:ext cx="768350" cy="1073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80000"/>
            <a:ext cx="9144000" cy="349300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5" y="2708920"/>
            <a:ext cx="1749425" cy="963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34069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799704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РАБ. ТЕТРАДЬ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195681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68000"/>
            <a:ext cx="9144000" cy="2295144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9" name="Рукописные данные 8"/>
              <p14:cNvContentPartPr/>
              <p14:nvPr/>
            </p14:nvContentPartPr>
            <p14:xfrm>
              <a:off x="1066680" y="1668960"/>
              <a:ext cx="7887240" cy="3155040"/>
            </p14:xfrm>
          </p:contentPart>
        </mc:Choice>
        <mc:Fallback>
          <p:pic>
            <p:nvPicPr>
              <p:cNvPr id="9" name="Рукописные данные 8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7320" y="1659600"/>
                <a:ext cx="7905960" cy="317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8825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799704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РАБ. ТЕТРАДЬ</a:t>
            </a:r>
            <a:endParaRPr lang="ru-RU" sz="2000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4000"/>
            <a:ext cx="9144000" cy="48737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Рукописные данные 2"/>
              <p14:cNvContentPartPr/>
              <p14:nvPr/>
            </p14:nvContentPartPr>
            <p14:xfrm>
              <a:off x="624600" y="1843920"/>
              <a:ext cx="6995520" cy="1654200"/>
            </p14:xfrm>
          </p:contentPart>
        </mc:Choice>
        <mc:Fallback>
          <p:pic>
            <p:nvPicPr>
              <p:cNvPr id="3" name="Рукописные данные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5240" y="1834560"/>
                <a:ext cx="7014240" cy="167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5957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Отрабатываем алгоритм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799704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РАБ. ТЕТРАДЬ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9324"/>
            <a:ext cx="9144000" cy="395935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9" name="Рукописные данные 8"/>
              <p14:cNvContentPartPr/>
              <p14:nvPr/>
            </p14:nvContentPartPr>
            <p14:xfrm>
              <a:off x="365760" y="2590920"/>
              <a:ext cx="6378120" cy="1234800"/>
            </p14:xfrm>
          </p:contentPart>
        </mc:Choice>
        <mc:Fallback>
          <p:pic>
            <p:nvPicPr>
              <p:cNvPr id="9" name="Рукописные данные 8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6400" y="2581560"/>
                <a:ext cx="6396840" cy="1253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3081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Квадратные уравнения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Практикум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08000" y="612000"/>
            <a:ext cx="1295648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УЧЕБНИК</a:t>
            </a:r>
            <a:endParaRPr lang="ru-RU" sz="2000" b="1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28000"/>
            <a:ext cx="9144000" cy="795528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4000"/>
            <a:ext cx="9144000" cy="1545336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5" name="Скругленный прямоугольник 24"/>
          <p:cNvSpPr/>
          <p:nvPr/>
        </p:nvSpPr>
        <p:spPr>
          <a:xfrm>
            <a:off x="3491880" y="4327007"/>
            <a:ext cx="306000" cy="360000"/>
          </a:xfrm>
          <a:prstGeom prst="roundRect">
            <a:avLst/>
          </a:prstGeom>
          <a:gradFill>
            <a:gsLst>
              <a:gs pos="0">
                <a:srgbClr val="FFEFD1"/>
              </a:gs>
              <a:gs pos="64999">
                <a:srgbClr val="F0EBD5"/>
              </a:gs>
              <a:gs pos="100000">
                <a:srgbClr val="D1C39F"/>
              </a:gs>
            </a:gsLst>
            <a:lin ang="5400000" scaled="0"/>
          </a:gradFill>
          <a:ln w="635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4">
                    <a:lumMod val="50000"/>
                  </a:schemeClr>
                </a:solidFill>
              </a:rPr>
              <a:t>?</a:t>
            </a:r>
            <a:endParaRPr lang="ru-RU" sz="2000" dirty="0">
              <a:solidFill>
                <a:schemeClr val="accent4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4151556" y="4286897"/>
                <a:ext cx="1644580" cy="40011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sz="2000" i="1" smtClean="0">
                          <a:latin typeface="Cambria Math"/>
                          <a:ea typeface="Cambria Math"/>
                        </a:rPr>
                        <m:t>н</m:t>
                      </m:r>
                      <m:r>
                        <a:rPr lang="ru-RU" sz="2000" b="0" i="1" smtClean="0">
                          <a:latin typeface="Cambria Math"/>
                          <a:ea typeface="Cambria Math"/>
                        </a:rPr>
                        <m:t>ет корней</m:t>
                      </m:r>
                    </m:oMath>
                  </m:oMathPara>
                </a14:m>
                <a:endParaRPr lang="ru-RU" sz="2000" dirty="0">
                  <a:latin typeface="Cambria" pitchFamily="18" charset="0"/>
                  <a:ea typeface="Cambria Math" pitchFamily="18" charset="0"/>
                </a:endParaRPr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51556" y="4286897"/>
                <a:ext cx="1644580" cy="400110"/>
              </a:xfrm>
              <a:prstGeom prst="rect">
                <a:avLst/>
              </a:prstGeom>
              <a:blipFill rotWithShape="1">
                <a:blip r:embed="rId7"/>
                <a:stretch>
                  <a:fillRect b="-14706"/>
                </a:stretch>
              </a:blipFill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95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Проверь себя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Проверка полученных результатов. Коррекция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76965" y="612000"/>
            <a:ext cx="1584000" cy="35996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/>
              <a:t>ДИДАКТ. М</a:t>
            </a:r>
            <a:endParaRPr lang="ru-RU" sz="2000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000"/>
            <a:ext cx="9144000" cy="61722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3489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179513" y="692696"/>
            <a:ext cx="8784976" cy="5112568"/>
          </a:xfrm>
          <a:prstGeom prst="round2DiagRect">
            <a:avLst/>
          </a:prstGeom>
          <a:solidFill>
            <a:schemeClr val="accent4">
              <a:lumMod val="40000"/>
              <a:lumOff val="60000"/>
            </a:schemeClr>
          </a:solidFill>
          <a:ln w="635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Именно математика дает надежнейшие правила: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кто 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им следует – тому не опасен обман чувств. </a:t>
            </a:r>
            <a:endParaRPr lang="ru-RU" sz="2800" dirty="0" smtClean="0">
              <a:solidFill>
                <a:schemeClr val="accent4">
                  <a:lumMod val="50000"/>
                </a:schemeClr>
              </a:solidFill>
            </a:endParaRPr>
          </a:p>
          <a:p>
            <a:endParaRPr lang="ru-RU" sz="2800" dirty="0">
              <a:solidFill>
                <a:schemeClr val="accent4">
                  <a:lumMod val="50000"/>
                </a:schemeClr>
              </a:solidFill>
            </a:endParaRPr>
          </a:p>
          <a:p>
            <a:r>
              <a:rPr lang="ru-RU" sz="2800" dirty="0" smtClean="0">
                <a:solidFill>
                  <a:schemeClr val="accent4">
                    <a:lumMod val="50000"/>
                  </a:schemeClr>
                </a:solidFill>
              </a:rPr>
              <a:t>                                                                                (</a:t>
            </a:r>
            <a:r>
              <a:rPr lang="ru-RU" sz="2800" dirty="0">
                <a:solidFill>
                  <a:schemeClr val="accent4">
                    <a:lumMod val="50000"/>
                  </a:schemeClr>
                </a:solidFill>
              </a:rPr>
              <a:t>Л. Эйлер) </a:t>
            </a:r>
            <a:endParaRPr lang="ru-RU" sz="2800" dirty="0">
              <a:solidFill>
                <a:schemeClr val="accent4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0" y="6408000"/>
            <a:ext cx="9144000" cy="331416"/>
            <a:chOff x="0" y="3645024"/>
            <a:chExt cx="9144000" cy="331416"/>
          </a:xfrm>
        </p:grpSpPr>
        <p:sp>
          <p:nvSpPr>
            <p:cNvPr id="6" name="Прямоугольник 5"/>
            <p:cNvSpPr/>
            <p:nvPr userDrawn="1"/>
          </p:nvSpPr>
          <p:spPr>
            <a:xfrm>
              <a:off x="0" y="3645024"/>
              <a:ext cx="9144000" cy="324000"/>
            </a:xfrm>
            <a:prstGeom prst="rect">
              <a:avLst/>
            </a:prstGeom>
            <a:solidFill>
              <a:schemeClr val="bg2">
                <a:lumMod val="50000"/>
                <a:alpha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cxnSp>
          <p:nvCxnSpPr>
            <p:cNvPr id="7" name="Прямая соединительная линия 6"/>
            <p:cNvCxnSpPr/>
            <p:nvPr userDrawn="1"/>
          </p:nvCxnSpPr>
          <p:spPr>
            <a:xfrm>
              <a:off x="0" y="3976440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 userDrawn="1"/>
          </p:nvCxnSpPr>
          <p:spPr>
            <a:xfrm>
              <a:off x="0" y="3645024"/>
              <a:ext cx="9144000" cy="0"/>
            </a:xfrm>
            <a:prstGeom prst="line">
              <a:avLst/>
            </a:prstGeom>
            <a:ln w="25400">
              <a:solidFill>
                <a:schemeClr val="bg1">
                  <a:alpha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Группа 16"/>
          <p:cNvGrpSpPr/>
          <p:nvPr/>
        </p:nvGrpSpPr>
        <p:grpSpPr>
          <a:xfrm>
            <a:off x="0" y="72000"/>
            <a:ext cx="9144000" cy="468000"/>
            <a:chOff x="0" y="72000"/>
            <a:chExt cx="9144000" cy="468000"/>
          </a:xfrm>
        </p:grpSpPr>
        <p:sp>
          <p:nvSpPr>
            <p:cNvPr id="10" name="Прямоугольник 9"/>
            <p:cNvSpPr/>
            <p:nvPr userDrawn="1"/>
          </p:nvSpPr>
          <p:spPr>
            <a:xfrm>
              <a:off x="0" y="72000"/>
              <a:ext cx="9144000" cy="46800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>
                <a:solidFill>
                  <a:srgbClr val="267034"/>
                </a:solidFill>
              </a:endParaRPr>
            </a:p>
          </p:txBody>
        </p:sp>
        <p:cxnSp>
          <p:nvCxnSpPr>
            <p:cNvPr id="11" name="Прямая соединительная линия 10"/>
            <p:cNvCxnSpPr/>
            <p:nvPr userDrawn="1"/>
          </p:nvCxnSpPr>
          <p:spPr>
            <a:xfrm>
              <a:off x="0" y="540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 userDrawn="1"/>
          </p:nvCxnSpPr>
          <p:spPr>
            <a:xfrm>
              <a:off x="0" y="72000"/>
              <a:ext cx="9144000" cy="0"/>
            </a:xfrm>
            <a:prstGeom prst="line">
              <a:avLst/>
            </a:prstGeom>
            <a:ln w="254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36000"/>
            <a:ext cx="9144000" cy="614040"/>
          </a:xfrm>
        </p:spPr>
        <p:txBody>
          <a:bodyPr>
            <a:normAutofit/>
          </a:bodyPr>
          <a:lstStyle/>
          <a:p>
            <a:r>
              <a:rPr lang="ru-RU" sz="2400" b="0" dirty="0" smtClean="0">
                <a:ln>
                  <a:noFill/>
                </a:ln>
                <a:solidFill>
                  <a:schemeClr val="bg1"/>
                </a:solidFill>
                <a:effectLst/>
              </a:rPr>
              <a:t>Слова великих</a:t>
            </a:r>
            <a:endParaRPr lang="ru-RU" b="0" dirty="0">
              <a:ln>
                <a:solidFill>
                  <a:schemeClr val="bg1"/>
                </a:solidFill>
              </a:ln>
              <a:solidFill>
                <a:schemeClr val="accent6">
                  <a:lumMod val="75000"/>
                </a:schemeClr>
              </a:solidFill>
              <a:effectLst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401076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/>
              <a:t>Подведение итогов, рефлексия,  домашнее задание.</a:t>
            </a:r>
            <a:endParaRPr lang="ru-RU" sz="16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36" y="2852936"/>
            <a:ext cx="4581525" cy="3438525"/>
          </a:xfrm>
          <a:prstGeom prst="rect">
            <a:avLst/>
          </a:prstGeom>
          <a:ln>
            <a:solidFill>
              <a:schemeClr val="accent4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80220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8891</TotalTime>
  <Words>306</Words>
  <Application>Microsoft Office PowerPoint</Application>
  <PresentationFormat>Экран (4:3)</PresentationFormat>
  <Paragraphs>80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КВАДРАТНЫЕ УРАВНЕНИЯ</vt:lpstr>
      <vt:lpstr>Цель нашего урока</vt:lpstr>
      <vt:lpstr>Квадратные уравнения</vt:lpstr>
      <vt:lpstr>Отрабатываем алгоритм</vt:lpstr>
      <vt:lpstr>Отрабатываем алгоритм</vt:lpstr>
      <vt:lpstr>Квадратные уравнения</vt:lpstr>
      <vt:lpstr>Квадратные уравнения</vt:lpstr>
      <vt:lpstr>Квадратные уравнения (продвинутым)</vt:lpstr>
      <vt:lpstr>Проверь себя</vt:lpstr>
      <vt:lpstr>Проверь себя</vt:lpstr>
      <vt:lpstr>Проверь себя</vt:lpstr>
      <vt:lpstr>Квадратные уравнения</vt:lpstr>
      <vt:lpstr>Отрабатываем алгоритм</vt:lpstr>
      <vt:lpstr>Отрабатываем алгоритм</vt:lpstr>
      <vt:lpstr>Отрабатываем алгоритм</vt:lpstr>
      <vt:lpstr>Квадратные уравнения</vt:lpstr>
      <vt:lpstr>Проверь себя</vt:lpstr>
      <vt:lpstr>Слова великих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svg</dc:creator>
  <cp:lastModifiedBy>Татьяна Ивановна</cp:lastModifiedBy>
  <cp:revision>1245</cp:revision>
  <dcterms:created xsi:type="dcterms:W3CDTF">2015-06-18T09:54:57Z</dcterms:created>
  <dcterms:modified xsi:type="dcterms:W3CDTF">2020-12-12T05:15:13Z</dcterms:modified>
</cp:coreProperties>
</file>