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7" r:id="rId3"/>
    <p:sldId id="259" r:id="rId4"/>
    <p:sldId id="258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4" r:id="rId16"/>
    <p:sldId id="273" r:id="rId17"/>
    <p:sldId id="280" r:id="rId18"/>
    <p:sldId id="262" r:id="rId19"/>
    <p:sldId id="263" r:id="rId20"/>
    <p:sldId id="275" r:id="rId21"/>
    <p:sldId id="276" r:id="rId22"/>
    <p:sldId id="277" r:id="rId23"/>
    <p:sldId id="278" r:id="rId24"/>
    <p:sldId id="281" r:id="rId25"/>
    <p:sldId id="279" r:id="rId26"/>
    <p:sldId id="282" r:id="rId27"/>
    <p:sldId id="284" r:id="rId28"/>
    <p:sldId id="285" r:id="rId29"/>
    <p:sldId id="286" r:id="rId30"/>
    <p:sldId id="283" r:id="rId31"/>
    <p:sldId id="287" r:id="rId32"/>
    <p:sldId id="288" r:id="rId3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2460" y="-9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A2056A-A6BE-495B-8E47-0E5C8E70436E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68C8872-E3D8-4724-9341-3F4C16314764}">
      <dgm:prSet phldrT="[Текст]"/>
      <dgm:spPr/>
      <dgm:t>
        <a:bodyPr/>
        <a:lstStyle/>
        <a:p>
          <a:r>
            <a:rPr lang="ru-RU" dirty="0" smtClean="0"/>
            <a:t>ЕГЭ по математике</a:t>
          </a:r>
          <a:endParaRPr lang="ru-RU" dirty="0"/>
        </a:p>
      </dgm:t>
    </dgm:pt>
    <dgm:pt modelId="{B2805B53-6AFF-4EB3-886F-92D09230A00F}" type="parTrans" cxnId="{B3C1A876-1C0D-4B9A-A46C-62CBEFB7EF46}">
      <dgm:prSet/>
      <dgm:spPr/>
      <dgm:t>
        <a:bodyPr/>
        <a:lstStyle/>
        <a:p>
          <a:endParaRPr lang="ru-RU"/>
        </a:p>
      </dgm:t>
    </dgm:pt>
    <dgm:pt modelId="{8BC8E88B-236A-47B0-8355-FF9D360C24FE}" type="sibTrans" cxnId="{B3C1A876-1C0D-4B9A-A46C-62CBEFB7EF46}">
      <dgm:prSet/>
      <dgm:spPr/>
      <dgm:t>
        <a:bodyPr/>
        <a:lstStyle/>
        <a:p>
          <a:endParaRPr lang="ru-RU"/>
        </a:p>
      </dgm:t>
    </dgm:pt>
    <dgm:pt modelId="{F911A32B-2190-4372-ADA0-0703AC9AA7CF}">
      <dgm:prSet phldrT="[Текст]"/>
      <dgm:spPr/>
      <dgm:t>
        <a:bodyPr/>
        <a:lstStyle/>
        <a:p>
          <a:r>
            <a:rPr lang="ru-RU" dirty="0" smtClean="0"/>
            <a:t>Базовый</a:t>
          </a:r>
        </a:p>
        <a:p>
          <a:r>
            <a:rPr lang="ru-RU" dirty="0" smtClean="0"/>
            <a:t>(20 заданий базового уровня)</a:t>
          </a:r>
          <a:endParaRPr lang="ru-RU" dirty="0"/>
        </a:p>
      </dgm:t>
    </dgm:pt>
    <dgm:pt modelId="{E5315B0E-DF99-4912-B5CB-BC31539B4BCD}" type="parTrans" cxnId="{375A3EEA-4205-48FA-9F81-72CFD07473BC}">
      <dgm:prSet/>
      <dgm:spPr/>
      <dgm:t>
        <a:bodyPr/>
        <a:lstStyle/>
        <a:p>
          <a:endParaRPr lang="ru-RU"/>
        </a:p>
      </dgm:t>
    </dgm:pt>
    <dgm:pt modelId="{90200253-4ECF-44CD-8C7A-0FC8F52788DF}" type="sibTrans" cxnId="{375A3EEA-4205-48FA-9F81-72CFD07473BC}">
      <dgm:prSet/>
      <dgm:spPr/>
      <dgm:t>
        <a:bodyPr/>
        <a:lstStyle/>
        <a:p>
          <a:endParaRPr lang="ru-RU"/>
        </a:p>
      </dgm:t>
    </dgm:pt>
    <dgm:pt modelId="{DF3C6171-045F-47A7-82AC-AFB7FF636155}">
      <dgm:prSet phldrT="[Текст]"/>
      <dgm:spPr/>
      <dgm:t>
        <a:bodyPr/>
        <a:lstStyle/>
        <a:p>
          <a:r>
            <a:rPr lang="ru-RU" dirty="0" smtClean="0"/>
            <a:t>Профильный (19 заданий: 8 заданий базового уровня, 9 повышенного уровня, 2 высокого уровня)</a:t>
          </a:r>
          <a:endParaRPr lang="ru-RU" dirty="0"/>
        </a:p>
      </dgm:t>
    </dgm:pt>
    <dgm:pt modelId="{D62442E7-0A98-4F26-9753-B4DA2CD2AA64}" type="parTrans" cxnId="{1C32DA90-062A-4BE2-AB31-61C8D93895F6}">
      <dgm:prSet/>
      <dgm:spPr/>
      <dgm:t>
        <a:bodyPr/>
        <a:lstStyle/>
        <a:p>
          <a:endParaRPr lang="ru-RU"/>
        </a:p>
      </dgm:t>
    </dgm:pt>
    <dgm:pt modelId="{958DF19C-A3B9-4C5E-B2C7-9BF23CE4611D}" type="sibTrans" cxnId="{1C32DA90-062A-4BE2-AB31-61C8D93895F6}">
      <dgm:prSet/>
      <dgm:spPr/>
      <dgm:t>
        <a:bodyPr/>
        <a:lstStyle/>
        <a:p>
          <a:endParaRPr lang="ru-RU"/>
        </a:p>
      </dgm:t>
    </dgm:pt>
    <dgm:pt modelId="{1771DA21-8B1B-4A3D-A6D8-4ED0BFA285F4}" type="pres">
      <dgm:prSet presAssocID="{64A2056A-A6BE-495B-8E47-0E5C8E70436E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37EC729-C643-45A4-90DE-95EF309B19C7}" type="pres">
      <dgm:prSet presAssocID="{868C8872-E3D8-4724-9341-3F4C16314764}" presName="hierRoot1" presStyleCnt="0"/>
      <dgm:spPr/>
    </dgm:pt>
    <dgm:pt modelId="{FF928017-F25D-4478-B589-A99C0DC08DD3}" type="pres">
      <dgm:prSet presAssocID="{868C8872-E3D8-4724-9341-3F4C16314764}" presName="composite" presStyleCnt="0"/>
      <dgm:spPr/>
    </dgm:pt>
    <dgm:pt modelId="{C587382C-5D3D-4CEA-A20F-26A51B4AC690}" type="pres">
      <dgm:prSet presAssocID="{868C8872-E3D8-4724-9341-3F4C16314764}" presName="background" presStyleLbl="node0" presStyleIdx="0" presStyleCnt="1"/>
      <dgm:spPr/>
    </dgm:pt>
    <dgm:pt modelId="{9222788A-4B2D-4482-B290-B7FD614206DF}" type="pres">
      <dgm:prSet presAssocID="{868C8872-E3D8-4724-9341-3F4C16314764}" presName="text" presStyleLbl="fgAcc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8475CB0-6BBA-45EF-9223-C03D9F9861C2}" type="pres">
      <dgm:prSet presAssocID="{868C8872-E3D8-4724-9341-3F4C16314764}" presName="hierChild2" presStyleCnt="0"/>
      <dgm:spPr/>
    </dgm:pt>
    <dgm:pt modelId="{3A00BA7F-C5DA-4CC7-8991-E7E1CA18F00D}" type="pres">
      <dgm:prSet presAssocID="{E5315B0E-DF99-4912-B5CB-BC31539B4BCD}" presName="Name10" presStyleLbl="parChTrans1D2" presStyleIdx="0" presStyleCnt="2"/>
      <dgm:spPr/>
      <dgm:t>
        <a:bodyPr/>
        <a:lstStyle/>
        <a:p>
          <a:endParaRPr lang="ru-RU"/>
        </a:p>
      </dgm:t>
    </dgm:pt>
    <dgm:pt modelId="{65C18FE2-B53C-4C79-BF0B-9E9DED3DCACF}" type="pres">
      <dgm:prSet presAssocID="{F911A32B-2190-4372-ADA0-0703AC9AA7CF}" presName="hierRoot2" presStyleCnt="0"/>
      <dgm:spPr/>
    </dgm:pt>
    <dgm:pt modelId="{2CDA3139-C8D9-41D5-94D5-F78367B2EA6A}" type="pres">
      <dgm:prSet presAssocID="{F911A32B-2190-4372-ADA0-0703AC9AA7CF}" presName="composite2" presStyleCnt="0"/>
      <dgm:spPr/>
    </dgm:pt>
    <dgm:pt modelId="{7CF7DD70-17D5-4D64-92AC-B4BE51A0539C}" type="pres">
      <dgm:prSet presAssocID="{F911A32B-2190-4372-ADA0-0703AC9AA7CF}" presName="background2" presStyleLbl="node2" presStyleIdx="0" presStyleCnt="2"/>
      <dgm:spPr/>
    </dgm:pt>
    <dgm:pt modelId="{73FEC6EE-CD24-45E0-9DCB-514817D83D8B}" type="pres">
      <dgm:prSet presAssocID="{F911A32B-2190-4372-ADA0-0703AC9AA7CF}" presName="text2" presStyleLbl="fgAcc2" presStyleIdx="0" presStyleCnt="2" custScaleX="12284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E309DA-6694-4DA3-9987-EE06B8CD235D}" type="pres">
      <dgm:prSet presAssocID="{F911A32B-2190-4372-ADA0-0703AC9AA7CF}" presName="hierChild3" presStyleCnt="0"/>
      <dgm:spPr/>
    </dgm:pt>
    <dgm:pt modelId="{4D8828AF-7498-42A4-A625-5865F684AC91}" type="pres">
      <dgm:prSet presAssocID="{D62442E7-0A98-4F26-9753-B4DA2CD2AA64}" presName="Name10" presStyleLbl="parChTrans1D2" presStyleIdx="1" presStyleCnt="2"/>
      <dgm:spPr/>
      <dgm:t>
        <a:bodyPr/>
        <a:lstStyle/>
        <a:p>
          <a:endParaRPr lang="ru-RU"/>
        </a:p>
      </dgm:t>
    </dgm:pt>
    <dgm:pt modelId="{E5FD3E02-3131-4716-8AB8-F47ACAEA7457}" type="pres">
      <dgm:prSet presAssocID="{DF3C6171-045F-47A7-82AC-AFB7FF636155}" presName="hierRoot2" presStyleCnt="0"/>
      <dgm:spPr/>
    </dgm:pt>
    <dgm:pt modelId="{12BA2683-91B0-46C3-A1F4-01DBE8EB0556}" type="pres">
      <dgm:prSet presAssocID="{DF3C6171-045F-47A7-82AC-AFB7FF636155}" presName="composite2" presStyleCnt="0"/>
      <dgm:spPr/>
    </dgm:pt>
    <dgm:pt modelId="{8FF3E4C5-798E-4EF1-8D56-FE93F88911CC}" type="pres">
      <dgm:prSet presAssocID="{DF3C6171-045F-47A7-82AC-AFB7FF636155}" presName="background2" presStyleLbl="node2" presStyleIdx="1" presStyleCnt="2"/>
      <dgm:spPr/>
    </dgm:pt>
    <dgm:pt modelId="{D7B8788E-5CB1-4A06-BD7A-12045BBB62B7}" type="pres">
      <dgm:prSet presAssocID="{DF3C6171-045F-47A7-82AC-AFB7FF636155}" presName="text2" presStyleLbl="fgAcc2" presStyleIdx="1" presStyleCnt="2" custScaleX="15917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F15325E-B181-464A-BD88-F4510F4FA52C}" type="pres">
      <dgm:prSet presAssocID="{DF3C6171-045F-47A7-82AC-AFB7FF636155}" presName="hierChild3" presStyleCnt="0"/>
      <dgm:spPr/>
    </dgm:pt>
  </dgm:ptLst>
  <dgm:cxnLst>
    <dgm:cxn modelId="{BB7A72A4-1189-48AC-86F8-10D3743BAFEB}" type="presOf" srcId="{DF3C6171-045F-47A7-82AC-AFB7FF636155}" destId="{D7B8788E-5CB1-4A06-BD7A-12045BBB62B7}" srcOrd="0" destOrd="0" presId="urn:microsoft.com/office/officeart/2005/8/layout/hierarchy1"/>
    <dgm:cxn modelId="{92E4B3EB-73E4-4E77-8655-CD7DED23EA3A}" type="presOf" srcId="{64A2056A-A6BE-495B-8E47-0E5C8E70436E}" destId="{1771DA21-8B1B-4A3D-A6D8-4ED0BFA285F4}" srcOrd="0" destOrd="0" presId="urn:microsoft.com/office/officeart/2005/8/layout/hierarchy1"/>
    <dgm:cxn modelId="{C092BF64-1181-4863-B443-4039146227B5}" type="presOf" srcId="{F911A32B-2190-4372-ADA0-0703AC9AA7CF}" destId="{73FEC6EE-CD24-45E0-9DCB-514817D83D8B}" srcOrd="0" destOrd="0" presId="urn:microsoft.com/office/officeart/2005/8/layout/hierarchy1"/>
    <dgm:cxn modelId="{B3C1A876-1C0D-4B9A-A46C-62CBEFB7EF46}" srcId="{64A2056A-A6BE-495B-8E47-0E5C8E70436E}" destId="{868C8872-E3D8-4724-9341-3F4C16314764}" srcOrd="0" destOrd="0" parTransId="{B2805B53-6AFF-4EB3-886F-92D09230A00F}" sibTransId="{8BC8E88B-236A-47B0-8355-FF9D360C24FE}"/>
    <dgm:cxn modelId="{F7D091D5-4107-4E71-8EE4-AF1E0C8D4B17}" type="presOf" srcId="{D62442E7-0A98-4F26-9753-B4DA2CD2AA64}" destId="{4D8828AF-7498-42A4-A625-5865F684AC91}" srcOrd="0" destOrd="0" presId="urn:microsoft.com/office/officeart/2005/8/layout/hierarchy1"/>
    <dgm:cxn modelId="{1C32DA90-062A-4BE2-AB31-61C8D93895F6}" srcId="{868C8872-E3D8-4724-9341-3F4C16314764}" destId="{DF3C6171-045F-47A7-82AC-AFB7FF636155}" srcOrd="1" destOrd="0" parTransId="{D62442E7-0A98-4F26-9753-B4DA2CD2AA64}" sibTransId="{958DF19C-A3B9-4C5E-B2C7-9BF23CE4611D}"/>
    <dgm:cxn modelId="{375A3EEA-4205-48FA-9F81-72CFD07473BC}" srcId="{868C8872-E3D8-4724-9341-3F4C16314764}" destId="{F911A32B-2190-4372-ADA0-0703AC9AA7CF}" srcOrd="0" destOrd="0" parTransId="{E5315B0E-DF99-4912-B5CB-BC31539B4BCD}" sibTransId="{90200253-4ECF-44CD-8C7A-0FC8F52788DF}"/>
    <dgm:cxn modelId="{41D54E75-75CC-41DA-80D0-7ECABA8CC070}" type="presOf" srcId="{E5315B0E-DF99-4912-B5CB-BC31539B4BCD}" destId="{3A00BA7F-C5DA-4CC7-8991-E7E1CA18F00D}" srcOrd="0" destOrd="0" presId="urn:microsoft.com/office/officeart/2005/8/layout/hierarchy1"/>
    <dgm:cxn modelId="{3B0EE38A-D696-4580-82DE-4A4ACE8CD2A1}" type="presOf" srcId="{868C8872-E3D8-4724-9341-3F4C16314764}" destId="{9222788A-4B2D-4482-B290-B7FD614206DF}" srcOrd="0" destOrd="0" presId="urn:microsoft.com/office/officeart/2005/8/layout/hierarchy1"/>
    <dgm:cxn modelId="{50EC6900-7B14-4F24-BAD0-4E08366D1684}" type="presParOf" srcId="{1771DA21-8B1B-4A3D-A6D8-4ED0BFA285F4}" destId="{C37EC729-C643-45A4-90DE-95EF309B19C7}" srcOrd="0" destOrd="0" presId="urn:microsoft.com/office/officeart/2005/8/layout/hierarchy1"/>
    <dgm:cxn modelId="{4CB46424-11AB-4055-874C-09251740DE64}" type="presParOf" srcId="{C37EC729-C643-45A4-90DE-95EF309B19C7}" destId="{FF928017-F25D-4478-B589-A99C0DC08DD3}" srcOrd="0" destOrd="0" presId="urn:microsoft.com/office/officeart/2005/8/layout/hierarchy1"/>
    <dgm:cxn modelId="{654F2D3F-4138-4E2E-A48A-81D4818CDC73}" type="presParOf" srcId="{FF928017-F25D-4478-B589-A99C0DC08DD3}" destId="{C587382C-5D3D-4CEA-A20F-26A51B4AC690}" srcOrd="0" destOrd="0" presId="urn:microsoft.com/office/officeart/2005/8/layout/hierarchy1"/>
    <dgm:cxn modelId="{6F9935D0-7B4F-4C57-B095-22C90B0FDB16}" type="presParOf" srcId="{FF928017-F25D-4478-B589-A99C0DC08DD3}" destId="{9222788A-4B2D-4482-B290-B7FD614206DF}" srcOrd="1" destOrd="0" presId="urn:microsoft.com/office/officeart/2005/8/layout/hierarchy1"/>
    <dgm:cxn modelId="{54883391-B420-417E-966E-BF86F8C9B0B3}" type="presParOf" srcId="{C37EC729-C643-45A4-90DE-95EF309B19C7}" destId="{08475CB0-6BBA-45EF-9223-C03D9F9861C2}" srcOrd="1" destOrd="0" presId="urn:microsoft.com/office/officeart/2005/8/layout/hierarchy1"/>
    <dgm:cxn modelId="{0C263BB4-D3D0-4FE8-8E01-364DE5663155}" type="presParOf" srcId="{08475CB0-6BBA-45EF-9223-C03D9F9861C2}" destId="{3A00BA7F-C5DA-4CC7-8991-E7E1CA18F00D}" srcOrd="0" destOrd="0" presId="urn:microsoft.com/office/officeart/2005/8/layout/hierarchy1"/>
    <dgm:cxn modelId="{9A3898D6-9F17-41DA-B434-705FFEC43FE6}" type="presParOf" srcId="{08475CB0-6BBA-45EF-9223-C03D9F9861C2}" destId="{65C18FE2-B53C-4C79-BF0B-9E9DED3DCACF}" srcOrd="1" destOrd="0" presId="urn:microsoft.com/office/officeart/2005/8/layout/hierarchy1"/>
    <dgm:cxn modelId="{2EA7C42A-3C94-4E5C-BD49-339D30F66465}" type="presParOf" srcId="{65C18FE2-B53C-4C79-BF0B-9E9DED3DCACF}" destId="{2CDA3139-C8D9-41D5-94D5-F78367B2EA6A}" srcOrd="0" destOrd="0" presId="urn:microsoft.com/office/officeart/2005/8/layout/hierarchy1"/>
    <dgm:cxn modelId="{9558188D-7B8D-4F30-B6DF-FC3D428D3CD0}" type="presParOf" srcId="{2CDA3139-C8D9-41D5-94D5-F78367B2EA6A}" destId="{7CF7DD70-17D5-4D64-92AC-B4BE51A0539C}" srcOrd="0" destOrd="0" presId="urn:microsoft.com/office/officeart/2005/8/layout/hierarchy1"/>
    <dgm:cxn modelId="{39F21250-ED75-4D40-985F-F6223A76A86C}" type="presParOf" srcId="{2CDA3139-C8D9-41D5-94D5-F78367B2EA6A}" destId="{73FEC6EE-CD24-45E0-9DCB-514817D83D8B}" srcOrd="1" destOrd="0" presId="urn:microsoft.com/office/officeart/2005/8/layout/hierarchy1"/>
    <dgm:cxn modelId="{CD158DCE-5AA3-4F69-A7B2-2057605702FC}" type="presParOf" srcId="{65C18FE2-B53C-4C79-BF0B-9E9DED3DCACF}" destId="{38E309DA-6694-4DA3-9987-EE06B8CD235D}" srcOrd="1" destOrd="0" presId="urn:microsoft.com/office/officeart/2005/8/layout/hierarchy1"/>
    <dgm:cxn modelId="{8C7C92B4-68CE-42BE-88F7-7056DF4FE36B}" type="presParOf" srcId="{08475CB0-6BBA-45EF-9223-C03D9F9861C2}" destId="{4D8828AF-7498-42A4-A625-5865F684AC91}" srcOrd="2" destOrd="0" presId="urn:microsoft.com/office/officeart/2005/8/layout/hierarchy1"/>
    <dgm:cxn modelId="{50B1CEAF-5CFA-4538-993D-747611C30387}" type="presParOf" srcId="{08475CB0-6BBA-45EF-9223-C03D9F9861C2}" destId="{E5FD3E02-3131-4716-8AB8-F47ACAEA7457}" srcOrd="3" destOrd="0" presId="urn:microsoft.com/office/officeart/2005/8/layout/hierarchy1"/>
    <dgm:cxn modelId="{A4D4D864-697E-4630-A080-37652C507699}" type="presParOf" srcId="{E5FD3E02-3131-4716-8AB8-F47ACAEA7457}" destId="{12BA2683-91B0-46C3-A1F4-01DBE8EB0556}" srcOrd="0" destOrd="0" presId="urn:microsoft.com/office/officeart/2005/8/layout/hierarchy1"/>
    <dgm:cxn modelId="{51CA6C96-C591-4D9D-A191-90A0DBE71452}" type="presParOf" srcId="{12BA2683-91B0-46C3-A1F4-01DBE8EB0556}" destId="{8FF3E4C5-798E-4EF1-8D56-FE93F88911CC}" srcOrd="0" destOrd="0" presId="urn:microsoft.com/office/officeart/2005/8/layout/hierarchy1"/>
    <dgm:cxn modelId="{580A8E11-9C26-472F-B7D1-C6FF54B00AC3}" type="presParOf" srcId="{12BA2683-91B0-46C3-A1F4-01DBE8EB0556}" destId="{D7B8788E-5CB1-4A06-BD7A-12045BBB62B7}" srcOrd="1" destOrd="0" presId="urn:microsoft.com/office/officeart/2005/8/layout/hierarchy1"/>
    <dgm:cxn modelId="{2F5407CE-E288-4A64-918A-AF261D2CF3E2}" type="presParOf" srcId="{E5FD3E02-3131-4716-8AB8-F47ACAEA7457}" destId="{1F15325E-B181-464A-BD88-F4510F4FA52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8828AF-7498-42A4-A625-5865F684AC91}">
      <dsp:nvSpPr>
        <dsp:cNvPr id="0" name=""/>
        <dsp:cNvSpPr/>
      </dsp:nvSpPr>
      <dsp:spPr>
        <a:xfrm>
          <a:off x="4331449" y="1725023"/>
          <a:ext cx="1968777" cy="7894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37958"/>
              </a:lnTo>
              <a:lnTo>
                <a:pt x="1968777" y="537958"/>
              </a:lnTo>
              <a:lnTo>
                <a:pt x="1968777" y="7894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00BA7F-C5DA-4CC7-8991-E7E1CA18F00D}">
      <dsp:nvSpPr>
        <dsp:cNvPr id="0" name=""/>
        <dsp:cNvSpPr/>
      </dsp:nvSpPr>
      <dsp:spPr>
        <a:xfrm>
          <a:off x="1869661" y="1725023"/>
          <a:ext cx="2461788" cy="789407"/>
        </a:xfrm>
        <a:custGeom>
          <a:avLst/>
          <a:gdLst/>
          <a:ahLst/>
          <a:cxnLst/>
          <a:rect l="0" t="0" r="0" b="0"/>
          <a:pathLst>
            <a:path>
              <a:moveTo>
                <a:pt x="2461788" y="0"/>
              </a:moveTo>
              <a:lnTo>
                <a:pt x="2461788" y="537958"/>
              </a:lnTo>
              <a:lnTo>
                <a:pt x="0" y="537958"/>
              </a:lnTo>
              <a:lnTo>
                <a:pt x="0" y="78940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587382C-5D3D-4CEA-A20F-26A51B4AC690}">
      <dsp:nvSpPr>
        <dsp:cNvPr id="0" name=""/>
        <dsp:cNvSpPr/>
      </dsp:nvSpPr>
      <dsp:spPr>
        <a:xfrm>
          <a:off x="2974301" y="1444"/>
          <a:ext cx="2714296" cy="1723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22788A-4B2D-4482-B290-B7FD614206DF}">
      <dsp:nvSpPr>
        <dsp:cNvPr id="0" name=""/>
        <dsp:cNvSpPr/>
      </dsp:nvSpPr>
      <dsp:spPr>
        <a:xfrm>
          <a:off x="3275890" y="287953"/>
          <a:ext cx="2714296" cy="1723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ЕГЭ по математике</a:t>
          </a:r>
          <a:endParaRPr lang="ru-RU" sz="2500" kern="1200" dirty="0"/>
        </a:p>
      </dsp:txBody>
      <dsp:txXfrm>
        <a:off x="3326372" y="338435"/>
        <a:ext cx="2613332" cy="1622614"/>
      </dsp:txXfrm>
    </dsp:sp>
    <dsp:sp modelId="{7CF7DD70-17D5-4D64-92AC-B4BE51A0539C}">
      <dsp:nvSpPr>
        <dsp:cNvPr id="0" name=""/>
        <dsp:cNvSpPr/>
      </dsp:nvSpPr>
      <dsp:spPr>
        <a:xfrm>
          <a:off x="202472" y="2514430"/>
          <a:ext cx="3334377" cy="1723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EC6EE-CD24-45E0-9DCB-514817D83D8B}">
      <dsp:nvSpPr>
        <dsp:cNvPr id="0" name=""/>
        <dsp:cNvSpPr/>
      </dsp:nvSpPr>
      <dsp:spPr>
        <a:xfrm>
          <a:off x="504061" y="2800939"/>
          <a:ext cx="3334377" cy="1723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Базовый</a:t>
          </a:r>
        </a:p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(20 заданий базового уровня)</a:t>
          </a:r>
          <a:endParaRPr lang="ru-RU" sz="2500" kern="1200" dirty="0"/>
        </a:p>
      </dsp:txBody>
      <dsp:txXfrm>
        <a:off x="554543" y="2851421"/>
        <a:ext cx="3233413" cy="1622614"/>
      </dsp:txXfrm>
    </dsp:sp>
    <dsp:sp modelId="{8FF3E4C5-798E-4EF1-8D56-FE93F88911CC}">
      <dsp:nvSpPr>
        <dsp:cNvPr id="0" name=""/>
        <dsp:cNvSpPr/>
      </dsp:nvSpPr>
      <dsp:spPr>
        <a:xfrm>
          <a:off x="4140027" y="2514430"/>
          <a:ext cx="4320399" cy="172357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B8788E-5CB1-4A06-BD7A-12045BBB62B7}">
      <dsp:nvSpPr>
        <dsp:cNvPr id="0" name=""/>
        <dsp:cNvSpPr/>
      </dsp:nvSpPr>
      <dsp:spPr>
        <a:xfrm>
          <a:off x="4441615" y="2800939"/>
          <a:ext cx="4320399" cy="1723578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500" kern="1200" dirty="0" smtClean="0"/>
            <a:t>Профильный (19 заданий: 8 заданий базового уровня, 9 повышенного уровня, 2 высокого уровня)</a:t>
          </a:r>
          <a:endParaRPr lang="ru-RU" sz="2500" kern="1200" dirty="0"/>
        </a:p>
      </dsp:txBody>
      <dsp:txXfrm>
        <a:off x="4492097" y="2851421"/>
        <a:ext cx="4219435" cy="1622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1CE5E1-A794-48B5-86DB-06CA8C0A21C8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12B9D9-7CC6-45A1-8F06-B38E9F8DFC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37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2B9D9-7CC6-45A1-8F06-B38E9F8DFC0C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979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DB9B31-D55A-42A2-B822-302E85BF85DB}" type="datetimeFigureOut">
              <a:rPr lang="ru-RU" smtClean="0"/>
              <a:t>03.09.2020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02487D-076A-4B97-B66B-9B8BFED64BB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Вводное повторение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11 класс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764704"/>
          <a:ext cx="8964488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Профильный уровень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692696"/>
          <a:ext cx="324036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291"/>
                <a:gridCol w="1363916"/>
                <a:gridCol w="1368153"/>
              </a:tblGrid>
              <a:tr h="3599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Часть, уровень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Макс. Кол-во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580112" y="620688"/>
          <a:ext cx="3420887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190"/>
                <a:gridCol w="1908594"/>
                <a:gridCol w="936103"/>
              </a:tblGrid>
              <a:tr h="3048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Часть, уровень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Макс. Кол-во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024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4646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высокий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8132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высокий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419" t="14300" r="64272" b="31100"/>
          <a:stretch>
            <a:fillRect/>
          </a:stretch>
        </p:blipFill>
        <p:spPr bwMode="auto">
          <a:xfrm>
            <a:off x="3491880" y="692696"/>
            <a:ext cx="197468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Профильный уровень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692696"/>
          <a:ext cx="324036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291"/>
                <a:gridCol w="1363916"/>
                <a:gridCol w="1368153"/>
              </a:tblGrid>
              <a:tr h="3599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Часть, уровень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Макс. Кол-во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580112" y="620688"/>
          <a:ext cx="3420887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190"/>
                <a:gridCol w="1908594"/>
                <a:gridCol w="936103"/>
              </a:tblGrid>
              <a:tr h="3048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Часть, уровень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Макс. Кол-во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024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4646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высокий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8132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высокий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419" t="14300" r="64272" b="31100"/>
          <a:stretch>
            <a:fillRect/>
          </a:stretch>
        </p:blipFill>
        <p:spPr bwMode="auto">
          <a:xfrm>
            <a:off x="3491880" y="692696"/>
            <a:ext cx="197468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2831" t="8001" r="62994" b="5901"/>
          <a:stretch>
            <a:fillRect/>
          </a:stretch>
        </p:blipFill>
        <p:spPr bwMode="auto">
          <a:xfrm>
            <a:off x="3491880" y="692696"/>
            <a:ext cx="201622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4868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Профильный уровень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2" y="692696"/>
          <a:ext cx="3240360" cy="3566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8291"/>
                <a:gridCol w="1363916"/>
                <a:gridCol w="1368153"/>
              </a:tblGrid>
              <a:tr h="359956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Часть, уровень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Макс. Кол-во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1, базовый</a:t>
                      </a:r>
                      <a:endParaRPr lang="ru-RU" sz="18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580112" y="620688"/>
          <a:ext cx="3420887" cy="493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190"/>
                <a:gridCol w="1908594"/>
                <a:gridCol w="936103"/>
              </a:tblGrid>
              <a:tr h="30480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 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Часть, уровень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Макс. Кол-во</a:t>
                      </a:r>
                      <a:r>
                        <a:rPr lang="ru-RU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баллов</a:t>
                      </a:r>
                      <a:endParaRPr lang="ru-RU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296024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304646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15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16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17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повышенный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299963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18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высокий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358132">
                <a:tc>
                  <a:txBody>
                    <a:bodyPr/>
                    <a:lstStyle/>
                    <a:p>
                      <a:pPr marL="228600" indent="-228600" algn="ctr">
                        <a:buFont typeface="+mj-lt"/>
                        <a:buNone/>
                      </a:pP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19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2, высокий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</a:t>
                      </a:r>
                      <a:endParaRPr lang="ru-RU" sz="18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17419" t="14300" r="64272" b="31100"/>
          <a:stretch>
            <a:fillRect/>
          </a:stretch>
        </p:blipFill>
        <p:spPr bwMode="auto">
          <a:xfrm>
            <a:off x="3491880" y="692696"/>
            <a:ext cx="1974681" cy="36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 l="22831" t="8001" r="62994" b="5901"/>
          <a:stretch>
            <a:fillRect/>
          </a:stretch>
        </p:blipFill>
        <p:spPr bwMode="auto">
          <a:xfrm>
            <a:off x="3491880" y="692696"/>
            <a:ext cx="2016224" cy="5904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4725144"/>
            <a:ext cx="5184576" cy="107721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54,2 средний балл по России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8560" t="21650" r="61909" b="16401"/>
          <a:stretch>
            <a:fillRect/>
          </a:stretch>
        </p:blipFill>
        <p:spPr bwMode="auto">
          <a:xfrm>
            <a:off x="899592" y="692696"/>
            <a:ext cx="7560840" cy="6165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7969" t="20600" r="61909" b="37400"/>
          <a:stretch>
            <a:fillRect/>
          </a:stretch>
        </p:blipFill>
        <p:spPr bwMode="auto">
          <a:xfrm>
            <a:off x="755576" y="836712"/>
            <a:ext cx="7848872" cy="5472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836712"/>
            <a:ext cx="903649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– это скорость изменения функции.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Пример 1.</a:t>
            </a: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Вы решили заниматься спортом и отжимаетесь каждый день. Составили таблицу и записываете туда результаты. В конце недели решили проанализировать, как росли результаты и составили график.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507" t="32150" r="35922" b="39500"/>
          <a:stretch>
            <a:fillRect/>
          </a:stretch>
        </p:blipFill>
        <p:spPr bwMode="auto">
          <a:xfrm>
            <a:off x="971600" y="3429000"/>
            <a:ext cx="6840760" cy="275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836712"/>
            <a:ext cx="9036496" cy="7386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– это скорость изменения функции.</a:t>
            </a:r>
          </a:p>
          <a:p>
            <a:endParaRPr lang="ru-RU" sz="2400" b="1" i="1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Пример 1.</a:t>
            </a:r>
          </a:p>
          <a:p>
            <a:r>
              <a:rPr lang="ru-RU" sz="2400" b="1" i="1" smtClean="0">
                <a:latin typeface="Times New Roman" pitchFamily="18" charset="0"/>
                <a:cs typeface="Times New Roman" pitchFamily="18" charset="0"/>
              </a:rPr>
              <a:t>Вы решили заниматься спортом и отжимаетесь каждый день. Составили таблицу и записываете туда результаты. В конце недели решили проанализировать, как росли результаты и составили график.</a:t>
            </a:r>
          </a:p>
          <a:p>
            <a:endParaRPr lang="ru-RU" sz="2400" b="1" i="1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24507" t="32150" r="35922" b="39500"/>
          <a:stretch>
            <a:fillRect/>
          </a:stretch>
        </p:blipFill>
        <p:spPr bwMode="auto">
          <a:xfrm>
            <a:off x="971600" y="3429000"/>
            <a:ext cx="6840760" cy="2756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5138" t="60500" r="53640" b="20600"/>
          <a:stretch>
            <a:fillRect/>
          </a:stretch>
        </p:blipFill>
        <p:spPr bwMode="auto">
          <a:xfrm>
            <a:off x="5148064" y="3429000"/>
            <a:ext cx="1368152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1979712" y="6165304"/>
            <a:ext cx="547175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Скорость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роста 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функции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равна нулю.</a:t>
            </a:r>
            <a:endParaRPr lang="ru-RU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836712"/>
            <a:ext cx="90364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– это скорость изменения функции.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Пример 1.</a:t>
            </a: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На следующей неделе Вы собрались с духом и результаты пошли в гору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Ежедневно результат увеличивали на 5 отжиманий.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5097" t="33200" r="35332" b="38450"/>
          <a:stretch>
            <a:fillRect/>
          </a:stretch>
        </p:blipFill>
        <p:spPr bwMode="auto">
          <a:xfrm>
            <a:off x="539552" y="2780928"/>
            <a:ext cx="734481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836712"/>
            <a:ext cx="9036496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– это скорость изменения функции.</a:t>
            </a: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Пример 1.</a:t>
            </a:r>
          </a:p>
          <a:p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На следующей неделе Вы собрались с духом и результаты пошли в гору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. Ежедневно результат увеличивали на 5 отжиманий.</a:t>
            </a:r>
            <a:endParaRPr lang="ru-RU" sz="2400" b="1" i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 l="25097" t="33200" r="35332" b="38450"/>
          <a:stretch>
            <a:fillRect/>
          </a:stretch>
        </p:blipFill>
        <p:spPr bwMode="auto">
          <a:xfrm>
            <a:off x="539552" y="2780928"/>
            <a:ext cx="7344816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l="34838" t="61550" r="45072" b="20600"/>
          <a:stretch>
            <a:fillRect/>
          </a:stretch>
        </p:blipFill>
        <p:spPr bwMode="auto">
          <a:xfrm>
            <a:off x="611560" y="5373216"/>
            <a:ext cx="2376264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699792" y="6093296"/>
            <a:ext cx="626469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Скорость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роста функции, или производная равна 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764704"/>
            <a:ext cx="90364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– это скорость изменения функции.</a:t>
            </a:r>
          </a:p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Очевидно,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если функция растет, то производная - положительная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а если убывает - отрицательная.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в точке, где производная перестала расти и начала убывать, она равна нулю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когда перестала убывать и начала расти, в этой точке она также равная нулю.</a:t>
            </a: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3916" t="29000" r="34741" b="20600"/>
          <a:stretch>
            <a:fillRect/>
          </a:stretch>
        </p:blipFill>
        <p:spPr bwMode="auto">
          <a:xfrm>
            <a:off x="179512" y="4049688"/>
            <a:ext cx="60486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504" y="764704"/>
            <a:ext cx="903649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– это скорость изменения функции.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Очевидно,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что если функция растет, то производная - положительная,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а если убывает - отрицательная.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 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 точке, где производная перестала расти и начала убывать, она равна нулю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Соответственно, когда перестала убывать и начала расти, в этой точке она также равная нулю.</a:t>
            </a:r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i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 l="23916" t="29000" r="34741" b="20600"/>
          <a:stretch>
            <a:fillRect/>
          </a:stretch>
        </p:blipFill>
        <p:spPr bwMode="auto">
          <a:xfrm>
            <a:off x="0" y="3789040"/>
            <a:ext cx="6048672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012160" y="3717032"/>
            <a:ext cx="3131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нужно </a:t>
            </a:r>
            <a:r>
              <a:rPr lang="ru-RU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найти какое-то максимальное или минимальное значение функции, здесь нам и помогает производная. Достаточно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приравнять производную к нулю и найти корни уравнения.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(точки экстремума)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62896" t="43700" r="17023" b="33200"/>
          <a:stretch>
            <a:fillRect/>
          </a:stretch>
        </p:blipFill>
        <p:spPr bwMode="auto">
          <a:xfrm>
            <a:off x="251520" y="620688"/>
            <a:ext cx="411754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3429000"/>
            <a:ext cx="41044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рисунке изображен график производной функции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определенной на интервале (-6; 6).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Найдите промежутки возрастания функции  В ответе укажите сумму целых точек, входящих в эти промежутки.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355976" y="692696"/>
            <a:ext cx="0" cy="5832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60243" t="53150" r="17314" b="21650"/>
          <a:stretch>
            <a:fillRect/>
          </a:stretch>
        </p:blipFill>
        <p:spPr bwMode="auto">
          <a:xfrm>
            <a:off x="4427984" y="692696"/>
            <a:ext cx="471601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0" y="4005064"/>
            <a:ext cx="4355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рисунке изображен график функции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определенной на интервале (−6; 8). Определите количество целых точек, в которых производная функции положительна.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 l="62896" t="43700" r="17023" b="33200"/>
          <a:stretch>
            <a:fillRect/>
          </a:stretch>
        </p:blipFill>
        <p:spPr bwMode="auto">
          <a:xfrm>
            <a:off x="251520" y="620688"/>
            <a:ext cx="4117548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51520" y="3429000"/>
            <a:ext cx="410445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На рисунке изображен график производной функции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f(x)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, определенной на интервале (-6; 6).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Найдите промежутки возрастания функции  В ответе укажите сумму целых точек, входящих в эти промежутки.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4355976" y="692696"/>
            <a:ext cx="0" cy="58326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l="60243" t="53150" r="17314" b="21650"/>
          <a:stretch>
            <a:fillRect/>
          </a:stretch>
        </p:blipFill>
        <p:spPr bwMode="auto">
          <a:xfrm>
            <a:off x="4427984" y="692696"/>
            <a:ext cx="471601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4572000" y="4005064"/>
            <a:ext cx="43559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рисунке изображен график функции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определенной на интервале (−6; 8). Определите количество целых точек, в которых производная функции положительна.</a:t>
            </a:r>
          </a:p>
        </p:txBody>
      </p:sp>
      <p:sp>
        <p:nvSpPr>
          <p:cNvPr id="11" name="Полилиния 10"/>
          <p:cNvSpPr/>
          <p:nvPr/>
        </p:nvSpPr>
        <p:spPr>
          <a:xfrm>
            <a:off x="581025" y="1609725"/>
            <a:ext cx="133350" cy="238125"/>
          </a:xfrm>
          <a:custGeom>
            <a:avLst/>
            <a:gdLst>
              <a:gd name="connsiteX0" fmla="*/ 0 w 133350"/>
              <a:gd name="connsiteY0" fmla="*/ 0 h 238125"/>
              <a:gd name="connsiteX1" fmla="*/ 28575 w 133350"/>
              <a:gd name="connsiteY1" fmla="*/ 19050 h 238125"/>
              <a:gd name="connsiteX2" fmla="*/ 38100 w 133350"/>
              <a:gd name="connsiteY2" fmla="*/ 47625 h 238125"/>
              <a:gd name="connsiteX3" fmla="*/ 57150 w 133350"/>
              <a:gd name="connsiteY3" fmla="*/ 76200 h 238125"/>
              <a:gd name="connsiteX4" fmla="*/ 66675 w 133350"/>
              <a:gd name="connsiteY4" fmla="*/ 104775 h 238125"/>
              <a:gd name="connsiteX5" fmla="*/ 104775 w 133350"/>
              <a:gd name="connsiteY5" fmla="*/ 161925 h 238125"/>
              <a:gd name="connsiteX6" fmla="*/ 133350 w 133350"/>
              <a:gd name="connsiteY6" fmla="*/ 238125 h 23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3350" h="238125">
                <a:moveTo>
                  <a:pt x="0" y="0"/>
                </a:moveTo>
                <a:cubicBezTo>
                  <a:pt x="9525" y="6350"/>
                  <a:pt x="21424" y="10111"/>
                  <a:pt x="28575" y="19050"/>
                </a:cubicBezTo>
                <a:cubicBezTo>
                  <a:pt x="34847" y="26890"/>
                  <a:pt x="33610" y="38645"/>
                  <a:pt x="38100" y="47625"/>
                </a:cubicBezTo>
                <a:cubicBezTo>
                  <a:pt x="43220" y="57864"/>
                  <a:pt x="52030" y="65961"/>
                  <a:pt x="57150" y="76200"/>
                </a:cubicBezTo>
                <a:cubicBezTo>
                  <a:pt x="61640" y="85180"/>
                  <a:pt x="61799" y="95998"/>
                  <a:pt x="66675" y="104775"/>
                </a:cubicBezTo>
                <a:cubicBezTo>
                  <a:pt x="77794" y="124789"/>
                  <a:pt x="97535" y="140205"/>
                  <a:pt x="104775" y="161925"/>
                </a:cubicBezTo>
                <a:cubicBezTo>
                  <a:pt x="126070" y="225810"/>
                  <a:pt x="114845" y="201114"/>
                  <a:pt x="133350" y="238125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2676525" y="1285875"/>
            <a:ext cx="1038225" cy="581025"/>
          </a:xfrm>
          <a:custGeom>
            <a:avLst/>
            <a:gdLst>
              <a:gd name="connsiteX0" fmla="*/ 0 w 1038225"/>
              <a:gd name="connsiteY0" fmla="*/ 581025 h 581025"/>
              <a:gd name="connsiteX1" fmla="*/ 19050 w 1038225"/>
              <a:gd name="connsiteY1" fmla="*/ 523875 h 581025"/>
              <a:gd name="connsiteX2" fmla="*/ 28575 w 1038225"/>
              <a:gd name="connsiteY2" fmla="*/ 447675 h 581025"/>
              <a:gd name="connsiteX3" fmla="*/ 38100 w 1038225"/>
              <a:gd name="connsiteY3" fmla="*/ 419100 h 581025"/>
              <a:gd name="connsiteX4" fmla="*/ 47625 w 1038225"/>
              <a:gd name="connsiteY4" fmla="*/ 361950 h 581025"/>
              <a:gd name="connsiteX5" fmla="*/ 76200 w 1038225"/>
              <a:gd name="connsiteY5" fmla="*/ 266700 h 581025"/>
              <a:gd name="connsiteX6" fmla="*/ 85725 w 1038225"/>
              <a:gd name="connsiteY6" fmla="*/ 200025 h 581025"/>
              <a:gd name="connsiteX7" fmla="*/ 95250 w 1038225"/>
              <a:gd name="connsiteY7" fmla="*/ 171450 h 581025"/>
              <a:gd name="connsiteX8" fmla="*/ 123825 w 1038225"/>
              <a:gd name="connsiteY8" fmla="*/ 152400 h 581025"/>
              <a:gd name="connsiteX9" fmla="*/ 142875 w 1038225"/>
              <a:gd name="connsiteY9" fmla="*/ 123825 h 581025"/>
              <a:gd name="connsiteX10" fmla="*/ 152400 w 1038225"/>
              <a:gd name="connsiteY10" fmla="*/ 95250 h 581025"/>
              <a:gd name="connsiteX11" fmla="*/ 200025 w 1038225"/>
              <a:gd name="connsiteY11" fmla="*/ 38100 h 581025"/>
              <a:gd name="connsiteX12" fmla="*/ 257175 w 1038225"/>
              <a:gd name="connsiteY12" fmla="*/ 19050 h 581025"/>
              <a:gd name="connsiteX13" fmla="*/ 285750 w 1038225"/>
              <a:gd name="connsiteY13" fmla="*/ 9525 h 581025"/>
              <a:gd name="connsiteX14" fmla="*/ 314325 w 1038225"/>
              <a:gd name="connsiteY14" fmla="*/ 0 h 581025"/>
              <a:gd name="connsiteX15" fmla="*/ 371475 w 1038225"/>
              <a:gd name="connsiteY15" fmla="*/ 28575 h 581025"/>
              <a:gd name="connsiteX16" fmla="*/ 419100 w 1038225"/>
              <a:gd name="connsiteY16" fmla="*/ 114300 h 581025"/>
              <a:gd name="connsiteX17" fmla="*/ 504825 w 1038225"/>
              <a:gd name="connsiteY17" fmla="*/ 161925 h 581025"/>
              <a:gd name="connsiteX18" fmla="*/ 533400 w 1038225"/>
              <a:gd name="connsiteY18" fmla="*/ 180975 h 581025"/>
              <a:gd name="connsiteX19" fmla="*/ 590550 w 1038225"/>
              <a:gd name="connsiteY19" fmla="*/ 228600 h 581025"/>
              <a:gd name="connsiteX20" fmla="*/ 600075 w 1038225"/>
              <a:gd name="connsiteY20" fmla="*/ 257175 h 581025"/>
              <a:gd name="connsiteX21" fmla="*/ 657225 w 1038225"/>
              <a:gd name="connsiteY21" fmla="*/ 295275 h 581025"/>
              <a:gd name="connsiteX22" fmla="*/ 704850 w 1038225"/>
              <a:gd name="connsiteY22" fmla="*/ 333375 h 581025"/>
              <a:gd name="connsiteX23" fmla="*/ 723900 w 1038225"/>
              <a:gd name="connsiteY23" fmla="*/ 361950 h 581025"/>
              <a:gd name="connsiteX24" fmla="*/ 752475 w 1038225"/>
              <a:gd name="connsiteY24" fmla="*/ 371475 h 581025"/>
              <a:gd name="connsiteX25" fmla="*/ 781050 w 1038225"/>
              <a:gd name="connsiteY25" fmla="*/ 390525 h 581025"/>
              <a:gd name="connsiteX26" fmla="*/ 809625 w 1038225"/>
              <a:gd name="connsiteY26" fmla="*/ 400050 h 581025"/>
              <a:gd name="connsiteX27" fmla="*/ 838200 w 1038225"/>
              <a:gd name="connsiteY27" fmla="*/ 419100 h 581025"/>
              <a:gd name="connsiteX28" fmla="*/ 866775 w 1038225"/>
              <a:gd name="connsiteY28" fmla="*/ 428625 h 581025"/>
              <a:gd name="connsiteX29" fmla="*/ 952500 w 1038225"/>
              <a:gd name="connsiteY29" fmla="*/ 466725 h 581025"/>
              <a:gd name="connsiteX30" fmla="*/ 981075 w 1038225"/>
              <a:gd name="connsiteY30" fmla="*/ 476250 h 581025"/>
              <a:gd name="connsiteX31" fmla="*/ 1038225 w 1038225"/>
              <a:gd name="connsiteY31" fmla="*/ 476250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038225" h="581025">
                <a:moveTo>
                  <a:pt x="0" y="581025"/>
                </a:moveTo>
                <a:cubicBezTo>
                  <a:pt x="6350" y="561975"/>
                  <a:pt x="16559" y="543800"/>
                  <a:pt x="19050" y="523875"/>
                </a:cubicBezTo>
                <a:cubicBezTo>
                  <a:pt x="22225" y="498475"/>
                  <a:pt x="23996" y="472860"/>
                  <a:pt x="28575" y="447675"/>
                </a:cubicBezTo>
                <a:cubicBezTo>
                  <a:pt x="30371" y="437797"/>
                  <a:pt x="35922" y="428901"/>
                  <a:pt x="38100" y="419100"/>
                </a:cubicBezTo>
                <a:cubicBezTo>
                  <a:pt x="42290" y="400247"/>
                  <a:pt x="42941" y="380686"/>
                  <a:pt x="47625" y="361950"/>
                </a:cubicBezTo>
                <a:cubicBezTo>
                  <a:pt x="64193" y="295677"/>
                  <a:pt x="66121" y="322132"/>
                  <a:pt x="76200" y="266700"/>
                </a:cubicBezTo>
                <a:cubicBezTo>
                  <a:pt x="80216" y="244611"/>
                  <a:pt x="81322" y="222040"/>
                  <a:pt x="85725" y="200025"/>
                </a:cubicBezTo>
                <a:cubicBezTo>
                  <a:pt x="87694" y="190180"/>
                  <a:pt x="88978" y="179290"/>
                  <a:pt x="95250" y="171450"/>
                </a:cubicBezTo>
                <a:cubicBezTo>
                  <a:pt x="102401" y="162511"/>
                  <a:pt x="114300" y="158750"/>
                  <a:pt x="123825" y="152400"/>
                </a:cubicBezTo>
                <a:cubicBezTo>
                  <a:pt x="130175" y="142875"/>
                  <a:pt x="137755" y="134064"/>
                  <a:pt x="142875" y="123825"/>
                </a:cubicBezTo>
                <a:cubicBezTo>
                  <a:pt x="147365" y="114845"/>
                  <a:pt x="147910" y="104230"/>
                  <a:pt x="152400" y="95250"/>
                </a:cubicBezTo>
                <a:cubicBezTo>
                  <a:pt x="160153" y="79745"/>
                  <a:pt x="185441" y="46202"/>
                  <a:pt x="200025" y="38100"/>
                </a:cubicBezTo>
                <a:cubicBezTo>
                  <a:pt x="217578" y="28348"/>
                  <a:pt x="238125" y="25400"/>
                  <a:pt x="257175" y="19050"/>
                </a:cubicBezTo>
                <a:lnTo>
                  <a:pt x="285750" y="9525"/>
                </a:lnTo>
                <a:lnTo>
                  <a:pt x="314325" y="0"/>
                </a:lnTo>
                <a:cubicBezTo>
                  <a:pt x="333149" y="6275"/>
                  <a:pt x="358046" y="11789"/>
                  <a:pt x="371475" y="28575"/>
                </a:cubicBezTo>
                <a:cubicBezTo>
                  <a:pt x="395873" y="59073"/>
                  <a:pt x="358025" y="93942"/>
                  <a:pt x="419100" y="114300"/>
                </a:cubicBezTo>
                <a:cubicBezTo>
                  <a:pt x="469395" y="131065"/>
                  <a:pt x="439321" y="118256"/>
                  <a:pt x="504825" y="161925"/>
                </a:cubicBezTo>
                <a:cubicBezTo>
                  <a:pt x="514350" y="168275"/>
                  <a:pt x="525305" y="172880"/>
                  <a:pt x="533400" y="180975"/>
                </a:cubicBezTo>
                <a:cubicBezTo>
                  <a:pt x="570070" y="217645"/>
                  <a:pt x="550767" y="202078"/>
                  <a:pt x="590550" y="228600"/>
                </a:cubicBezTo>
                <a:cubicBezTo>
                  <a:pt x="593725" y="238125"/>
                  <a:pt x="592975" y="250075"/>
                  <a:pt x="600075" y="257175"/>
                </a:cubicBezTo>
                <a:cubicBezTo>
                  <a:pt x="616264" y="273364"/>
                  <a:pt x="657225" y="295275"/>
                  <a:pt x="657225" y="295275"/>
                </a:cubicBezTo>
                <a:cubicBezTo>
                  <a:pt x="711820" y="377167"/>
                  <a:pt x="639125" y="280795"/>
                  <a:pt x="704850" y="333375"/>
                </a:cubicBezTo>
                <a:cubicBezTo>
                  <a:pt x="713789" y="340526"/>
                  <a:pt x="714961" y="354799"/>
                  <a:pt x="723900" y="361950"/>
                </a:cubicBezTo>
                <a:cubicBezTo>
                  <a:pt x="731740" y="368222"/>
                  <a:pt x="743495" y="366985"/>
                  <a:pt x="752475" y="371475"/>
                </a:cubicBezTo>
                <a:cubicBezTo>
                  <a:pt x="762714" y="376595"/>
                  <a:pt x="770811" y="385405"/>
                  <a:pt x="781050" y="390525"/>
                </a:cubicBezTo>
                <a:cubicBezTo>
                  <a:pt x="790030" y="395015"/>
                  <a:pt x="800645" y="395560"/>
                  <a:pt x="809625" y="400050"/>
                </a:cubicBezTo>
                <a:cubicBezTo>
                  <a:pt x="819864" y="405170"/>
                  <a:pt x="827961" y="413980"/>
                  <a:pt x="838200" y="419100"/>
                </a:cubicBezTo>
                <a:cubicBezTo>
                  <a:pt x="847180" y="423590"/>
                  <a:pt x="857795" y="424135"/>
                  <a:pt x="866775" y="428625"/>
                </a:cubicBezTo>
                <a:cubicBezTo>
                  <a:pt x="957341" y="473908"/>
                  <a:pt x="805058" y="417578"/>
                  <a:pt x="952500" y="466725"/>
                </a:cubicBezTo>
                <a:cubicBezTo>
                  <a:pt x="962025" y="469900"/>
                  <a:pt x="971035" y="476250"/>
                  <a:pt x="981075" y="476250"/>
                </a:cubicBezTo>
                <a:lnTo>
                  <a:pt x="1038225" y="476250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563888" y="6165304"/>
            <a:ext cx="5760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олилиния 13"/>
          <p:cNvSpPr/>
          <p:nvPr/>
        </p:nvSpPr>
        <p:spPr>
          <a:xfrm>
            <a:off x="5562600" y="1428750"/>
            <a:ext cx="800100" cy="1914525"/>
          </a:xfrm>
          <a:custGeom>
            <a:avLst/>
            <a:gdLst>
              <a:gd name="connsiteX0" fmla="*/ 0 w 800100"/>
              <a:gd name="connsiteY0" fmla="*/ 1914525 h 1914525"/>
              <a:gd name="connsiteX1" fmla="*/ 28575 w 800100"/>
              <a:gd name="connsiteY1" fmla="*/ 1905000 h 1914525"/>
              <a:gd name="connsiteX2" fmla="*/ 57150 w 800100"/>
              <a:gd name="connsiteY2" fmla="*/ 1885950 h 1914525"/>
              <a:gd name="connsiteX3" fmla="*/ 95250 w 800100"/>
              <a:gd name="connsiteY3" fmla="*/ 1790700 h 1914525"/>
              <a:gd name="connsiteX4" fmla="*/ 133350 w 800100"/>
              <a:gd name="connsiteY4" fmla="*/ 1638300 h 1914525"/>
              <a:gd name="connsiteX5" fmla="*/ 142875 w 800100"/>
              <a:gd name="connsiteY5" fmla="*/ 1590675 h 1914525"/>
              <a:gd name="connsiteX6" fmla="*/ 180975 w 800100"/>
              <a:gd name="connsiteY6" fmla="*/ 1476375 h 1914525"/>
              <a:gd name="connsiteX7" fmla="*/ 238125 w 800100"/>
              <a:gd name="connsiteY7" fmla="*/ 1304925 h 1914525"/>
              <a:gd name="connsiteX8" fmla="*/ 276225 w 800100"/>
              <a:gd name="connsiteY8" fmla="*/ 1190625 h 1914525"/>
              <a:gd name="connsiteX9" fmla="*/ 285750 w 800100"/>
              <a:gd name="connsiteY9" fmla="*/ 1162050 h 1914525"/>
              <a:gd name="connsiteX10" fmla="*/ 295275 w 800100"/>
              <a:gd name="connsiteY10" fmla="*/ 1133475 h 1914525"/>
              <a:gd name="connsiteX11" fmla="*/ 314325 w 800100"/>
              <a:gd name="connsiteY11" fmla="*/ 1104900 h 1914525"/>
              <a:gd name="connsiteX12" fmla="*/ 333375 w 800100"/>
              <a:gd name="connsiteY12" fmla="*/ 1047750 h 1914525"/>
              <a:gd name="connsiteX13" fmla="*/ 352425 w 800100"/>
              <a:gd name="connsiteY13" fmla="*/ 971550 h 1914525"/>
              <a:gd name="connsiteX14" fmla="*/ 361950 w 800100"/>
              <a:gd name="connsiteY14" fmla="*/ 857250 h 1914525"/>
              <a:gd name="connsiteX15" fmla="*/ 400050 w 800100"/>
              <a:gd name="connsiteY15" fmla="*/ 771525 h 1914525"/>
              <a:gd name="connsiteX16" fmla="*/ 419100 w 800100"/>
              <a:gd name="connsiteY16" fmla="*/ 714375 h 1914525"/>
              <a:gd name="connsiteX17" fmla="*/ 428625 w 800100"/>
              <a:gd name="connsiteY17" fmla="*/ 685800 h 1914525"/>
              <a:gd name="connsiteX18" fmla="*/ 438150 w 800100"/>
              <a:gd name="connsiteY18" fmla="*/ 647700 h 1914525"/>
              <a:gd name="connsiteX19" fmla="*/ 457200 w 800100"/>
              <a:gd name="connsiteY19" fmla="*/ 590550 h 1914525"/>
              <a:gd name="connsiteX20" fmla="*/ 495300 w 800100"/>
              <a:gd name="connsiteY20" fmla="*/ 504825 h 1914525"/>
              <a:gd name="connsiteX21" fmla="*/ 504825 w 800100"/>
              <a:gd name="connsiteY21" fmla="*/ 476250 h 1914525"/>
              <a:gd name="connsiteX22" fmla="*/ 523875 w 800100"/>
              <a:gd name="connsiteY22" fmla="*/ 447675 h 1914525"/>
              <a:gd name="connsiteX23" fmla="*/ 542925 w 800100"/>
              <a:gd name="connsiteY23" fmla="*/ 390525 h 1914525"/>
              <a:gd name="connsiteX24" fmla="*/ 561975 w 800100"/>
              <a:gd name="connsiteY24" fmla="*/ 361950 h 1914525"/>
              <a:gd name="connsiteX25" fmla="*/ 571500 w 800100"/>
              <a:gd name="connsiteY25" fmla="*/ 333375 h 1914525"/>
              <a:gd name="connsiteX26" fmla="*/ 600075 w 800100"/>
              <a:gd name="connsiteY26" fmla="*/ 314325 h 1914525"/>
              <a:gd name="connsiteX27" fmla="*/ 647700 w 800100"/>
              <a:gd name="connsiteY27" fmla="*/ 171450 h 1914525"/>
              <a:gd name="connsiteX28" fmla="*/ 657225 w 800100"/>
              <a:gd name="connsiteY28" fmla="*/ 142875 h 1914525"/>
              <a:gd name="connsiteX29" fmla="*/ 685800 w 800100"/>
              <a:gd name="connsiteY29" fmla="*/ 123825 h 1914525"/>
              <a:gd name="connsiteX30" fmla="*/ 714375 w 800100"/>
              <a:gd name="connsiteY30" fmla="*/ 95250 h 1914525"/>
              <a:gd name="connsiteX31" fmla="*/ 742950 w 800100"/>
              <a:gd name="connsiteY31" fmla="*/ 85725 h 1914525"/>
              <a:gd name="connsiteX32" fmla="*/ 771525 w 800100"/>
              <a:gd name="connsiteY32" fmla="*/ 28575 h 1914525"/>
              <a:gd name="connsiteX33" fmla="*/ 800100 w 800100"/>
              <a:gd name="connsiteY33" fmla="*/ 0 h 1914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800100" h="1914525">
                <a:moveTo>
                  <a:pt x="0" y="1914525"/>
                </a:moveTo>
                <a:cubicBezTo>
                  <a:pt x="9525" y="1911350"/>
                  <a:pt x="19595" y="1909490"/>
                  <a:pt x="28575" y="1905000"/>
                </a:cubicBezTo>
                <a:cubicBezTo>
                  <a:pt x="38814" y="1899880"/>
                  <a:pt x="49055" y="1894045"/>
                  <a:pt x="57150" y="1885950"/>
                </a:cubicBezTo>
                <a:cubicBezTo>
                  <a:pt x="82923" y="1860177"/>
                  <a:pt x="85424" y="1823455"/>
                  <a:pt x="95250" y="1790700"/>
                </a:cubicBezTo>
                <a:cubicBezTo>
                  <a:pt x="130397" y="1673544"/>
                  <a:pt x="100916" y="1800468"/>
                  <a:pt x="133350" y="1638300"/>
                </a:cubicBezTo>
                <a:cubicBezTo>
                  <a:pt x="136525" y="1622425"/>
                  <a:pt x="137755" y="1606034"/>
                  <a:pt x="142875" y="1590675"/>
                </a:cubicBezTo>
                <a:lnTo>
                  <a:pt x="180975" y="1476375"/>
                </a:lnTo>
                <a:lnTo>
                  <a:pt x="238125" y="1304925"/>
                </a:lnTo>
                <a:lnTo>
                  <a:pt x="276225" y="1190625"/>
                </a:lnTo>
                <a:lnTo>
                  <a:pt x="285750" y="1162050"/>
                </a:lnTo>
                <a:cubicBezTo>
                  <a:pt x="288925" y="1152525"/>
                  <a:pt x="289706" y="1141829"/>
                  <a:pt x="295275" y="1133475"/>
                </a:cubicBezTo>
                <a:cubicBezTo>
                  <a:pt x="301625" y="1123950"/>
                  <a:pt x="309676" y="1115361"/>
                  <a:pt x="314325" y="1104900"/>
                </a:cubicBezTo>
                <a:cubicBezTo>
                  <a:pt x="322480" y="1086550"/>
                  <a:pt x="327025" y="1066800"/>
                  <a:pt x="333375" y="1047750"/>
                </a:cubicBezTo>
                <a:cubicBezTo>
                  <a:pt x="348020" y="1003816"/>
                  <a:pt x="340931" y="1029020"/>
                  <a:pt x="352425" y="971550"/>
                </a:cubicBezTo>
                <a:cubicBezTo>
                  <a:pt x="355600" y="933450"/>
                  <a:pt x="355665" y="894962"/>
                  <a:pt x="361950" y="857250"/>
                </a:cubicBezTo>
                <a:cubicBezTo>
                  <a:pt x="377075" y="766501"/>
                  <a:pt x="374163" y="829771"/>
                  <a:pt x="400050" y="771525"/>
                </a:cubicBezTo>
                <a:cubicBezTo>
                  <a:pt x="408205" y="753175"/>
                  <a:pt x="412750" y="733425"/>
                  <a:pt x="419100" y="714375"/>
                </a:cubicBezTo>
                <a:cubicBezTo>
                  <a:pt x="422275" y="704850"/>
                  <a:pt x="426190" y="695540"/>
                  <a:pt x="428625" y="685800"/>
                </a:cubicBezTo>
                <a:cubicBezTo>
                  <a:pt x="431800" y="673100"/>
                  <a:pt x="434388" y="660239"/>
                  <a:pt x="438150" y="647700"/>
                </a:cubicBezTo>
                <a:cubicBezTo>
                  <a:pt x="443920" y="628466"/>
                  <a:pt x="446061" y="607258"/>
                  <a:pt x="457200" y="590550"/>
                </a:cubicBezTo>
                <a:cubicBezTo>
                  <a:pt x="487389" y="545267"/>
                  <a:pt x="472630" y="572835"/>
                  <a:pt x="495300" y="504825"/>
                </a:cubicBezTo>
                <a:cubicBezTo>
                  <a:pt x="498475" y="495300"/>
                  <a:pt x="499256" y="484604"/>
                  <a:pt x="504825" y="476250"/>
                </a:cubicBezTo>
                <a:cubicBezTo>
                  <a:pt x="511175" y="466725"/>
                  <a:pt x="519226" y="458136"/>
                  <a:pt x="523875" y="447675"/>
                </a:cubicBezTo>
                <a:cubicBezTo>
                  <a:pt x="532030" y="429325"/>
                  <a:pt x="531786" y="407233"/>
                  <a:pt x="542925" y="390525"/>
                </a:cubicBezTo>
                <a:cubicBezTo>
                  <a:pt x="549275" y="381000"/>
                  <a:pt x="556855" y="372189"/>
                  <a:pt x="561975" y="361950"/>
                </a:cubicBezTo>
                <a:cubicBezTo>
                  <a:pt x="566465" y="352970"/>
                  <a:pt x="565228" y="341215"/>
                  <a:pt x="571500" y="333375"/>
                </a:cubicBezTo>
                <a:cubicBezTo>
                  <a:pt x="578651" y="324436"/>
                  <a:pt x="590550" y="320675"/>
                  <a:pt x="600075" y="314325"/>
                </a:cubicBezTo>
                <a:lnTo>
                  <a:pt x="647700" y="171450"/>
                </a:lnTo>
                <a:cubicBezTo>
                  <a:pt x="650875" y="161925"/>
                  <a:pt x="648871" y="148444"/>
                  <a:pt x="657225" y="142875"/>
                </a:cubicBezTo>
                <a:cubicBezTo>
                  <a:pt x="666750" y="136525"/>
                  <a:pt x="677006" y="131154"/>
                  <a:pt x="685800" y="123825"/>
                </a:cubicBezTo>
                <a:cubicBezTo>
                  <a:pt x="696148" y="115201"/>
                  <a:pt x="703167" y="102722"/>
                  <a:pt x="714375" y="95250"/>
                </a:cubicBezTo>
                <a:cubicBezTo>
                  <a:pt x="722729" y="89681"/>
                  <a:pt x="733425" y="88900"/>
                  <a:pt x="742950" y="85725"/>
                </a:cubicBezTo>
                <a:cubicBezTo>
                  <a:pt x="752496" y="57086"/>
                  <a:pt x="751009" y="53194"/>
                  <a:pt x="771525" y="28575"/>
                </a:cubicBezTo>
                <a:cubicBezTo>
                  <a:pt x="780149" y="18227"/>
                  <a:pt x="800100" y="0"/>
                  <a:pt x="800100" y="0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6297196" y="1341767"/>
            <a:ext cx="170279" cy="184903"/>
          </a:xfrm>
          <a:custGeom>
            <a:avLst/>
            <a:gdLst>
              <a:gd name="connsiteX0" fmla="*/ 113129 w 170279"/>
              <a:gd name="connsiteY0" fmla="*/ 20308 h 184903"/>
              <a:gd name="connsiteX1" fmla="*/ 17879 w 170279"/>
              <a:gd name="connsiteY1" fmla="*/ 20308 h 184903"/>
              <a:gd name="connsiteX2" fmla="*/ 8354 w 170279"/>
              <a:gd name="connsiteY2" fmla="*/ 48883 h 184903"/>
              <a:gd name="connsiteX3" fmla="*/ 36929 w 170279"/>
              <a:gd name="connsiteY3" fmla="*/ 106033 h 184903"/>
              <a:gd name="connsiteX4" fmla="*/ 65504 w 170279"/>
              <a:gd name="connsiteY4" fmla="*/ 163183 h 184903"/>
              <a:gd name="connsiteX5" fmla="*/ 160754 w 170279"/>
              <a:gd name="connsiteY5" fmla="*/ 125083 h 184903"/>
              <a:gd name="connsiteX6" fmla="*/ 170279 w 170279"/>
              <a:gd name="connsiteY6" fmla="*/ 96508 h 184903"/>
              <a:gd name="connsiteX7" fmla="*/ 160754 w 170279"/>
              <a:gd name="connsiteY7" fmla="*/ 58408 h 184903"/>
              <a:gd name="connsiteX8" fmla="*/ 132179 w 170279"/>
              <a:gd name="connsiteY8" fmla="*/ 48883 h 184903"/>
              <a:gd name="connsiteX9" fmla="*/ 103604 w 170279"/>
              <a:gd name="connsiteY9" fmla="*/ 29833 h 184903"/>
              <a:gd name="connsiteX10" fmla="*/ 113129 w 170279"/>
              <a:gd name="connsiteY10" fmla="*/ 20308 h 1849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0279" h="184903">
                <a:moveTo>
                  <a:pt x="113129" y="20308"/>
                </a:moveTo>
                <a:cubicBezTo>
                  <a:pt x="79694" y="11949"/>
                  <a:pt x="53418" y="0"/>
                  <a:pt x="17879" y="20308"/>
                </a:cubicBezTo>
                <a:cubicBezTo>
                  <a:pt x="9162" y="25289"/>
                  <a:pt x="11529" y="39358"/>
                  <a:pt x="8354" y="48883"/>
                </a:cubicBezTo>
                <a:cubicBezTo>
                  <a:pt x="32295" y="120707"/>
                  <a:pt x="0" y="32175"/>
                  <a:pt x="36929" y="106033"/>
                </a:cubicBezTo>
                <a:cubicBezTo>
                  <a:pt x="76364" y="184903"/>
                  <a:pt x="10909" y="81291"/>
                  <a:pt x="65504" y="163183"/>
                </a:cubicBezTo>
                <a:cubicBezTo>
                  <a:pt x="133237" y="154716"/>
                  <a:pt x="136371" y="173848"/>
                  <a:pt x="160754" y="125083"/>
                </a:cubicBezTo>
                <a:cubicBezTo>
                  <a:pt x="165244" y="116103"/>
                  <a:pt x="167104" y="106033"/>
                  <a:pt x="170279" y="96508"/>
                </a:cubicBezTo>
                <a:cubicBezTo>
                  <a:pt x="167104" y="83808"/>
                  <a:pt x="168932" y="68630"/>
                  <a:pt x="160754" y="58408"/>
                </a:cubicBezTo>
                <a:cubicBezTo>
                  <a:pt x="154482" y="50568"/>
                  <a:pt x="141159" y="53373"/>
                  <a:pt x="132179" y="48883"/>
                </a:cubicBezTo>
                <a:cubicBezTo>
                  <a:pt x="121940" y="43763"/>
                  <a:pt x="111699" y="37928"/>
                  <a:pt x="103604" y="29833"/>
                </a:cubicBezTo>
                <a:lnTo>
                  <a:pt x="113129" y="20308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5455920" y="3276268"/>
            <a:ext cx="177371" cy="124672"/>
          </a:xfrm>
          <a:custGeom>
            <a:avLst/>
            <a:gdLst>
              <a:gd name="connsiteX0" fmla="*/ 163830 w 177371"/>
              <a:gd name="connsiteY0" fmla="*/ 38432 h 124672"/>
              <a:gd name="connsiteX1" fmla="*/ 135255 w 177371"/>
              <a:gd name="connsiteY1" fmla="*/ 19382 h 124672"/>
              <a:gd name="connsiteX2" fmla="*/ 30480 w 177371"/>
              <a:gd name="connsiteY2" fmla="*/ 19382 h 124672"/>
              <a:gd name="connsiteX3" fmla="*/ 40005 w 177371"/>
              <a:gd name="connsiteY3" fmla="*/ 105107 h 124672"/>
              <a:gd name="connsiteX4" fmla="*/ 97155 w 177371"/>
              <a:gd name="connsiteY4" fmla="*/ 124157 h 124672"/>
              <a:gd name="connsiteX5" fmla="*/ 163830 w 177371"/>
              <a:gd name="connsiteY5" fmla="*/ 114632 h 124672"/>
              <a:gd name="connsiteX6" fmla="*/ 163830 w 177371"/>
              <a:gd name="connsiteY6" fmla="*/ 38432 h 1246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77371" h="124672">
                <a:moveTo>
                  <a:pt x="163830" y="38432"/>
                </a:moveTo>
                <a:cubicBezTo>
                  <a:pt x="159068" y="22557"/>
                  <a:pt x="145494" y="24502"/>
                  <a:pt x="135255" y="19382"/>
                </a:cubicBezTo>
                <a:cubicBezTo>
                  <a:pt x="96492" y="0"/>
                  <a:pt x="80705" y="13104"/>
                  <a:pt x="30480" y="19382"/>
                </a:cubicBezTo>
                <a:cubicBezTo>
                  <a:pt x="23495" y="40337"/>
                  <a:pt x="0" y="91772"/>
                  <a:pt x="40005" y="105107"/>
                </a:cubicBezTo>
                <a:lnTo>
                  <a:pt x="97155" y="124157"/>
                </a:lnTo>
                <a:cubicBezTo>
                  <a:pt x="119380" y="120982"/>
                  <a:pt x="143750" y="124672"/>
                  <a:pt x="163830" y="114632"/>
                </a:cubicBezTo>
                <a:cubicBezTo>
                  <a:pt x="177371" y="107861"/>
                  <a:pt x="168592" y="54307"/>
                  <a:pt x="163830" y="38432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7629525" y="1562100"/>
            <a:ext cx="657225" cy="2114550"/>
          </a:xfrm>
          <a:custGeom>
            <a:avLst/>
            <a:gdLst>
              <a:gd name="connsiteX0" fmla="*/ 0 w 657225"/>
              <a:gd name="connsiteY0" fmla="*/ 2114550 h 2114550"/>
              <a:gd name="connsiteX1" fmla="*/ 47625 w 657225"/>
              <a:gd name="connsiteY1" fmla="*/ 2105025 h 2114550"/>
              <a:gd name="connsiteX2" fmla="*/ 76200 w 657225"/>
              <a:gd name="connsiteY2" fmla="*/ 2095500 h 2114550"/>
              <a:gd name="connsiteX3" fmla="*/ 133350 w 657225"/>
              <a:gd name="connsiteY3" fmla="*/ 2009775 h 2114550"/>
              <a:gd name="connsiteX4" fmla="*/ 190500 w 657225"/>
              <a:gd name="connsiteY4" fmla="*/ 1924050 h 2114550"/>
              <a:gd name="connsiteX5" fmla="*/ 209550 w 657225"/>
              <a:gd name="connsiteY5" fmla="*/ 1895475 h 2114550"/>
              <a:gd name="connsiteX6" fmla="*/ 228600 w 657225"/>
              <a:gd name="connsiteY6" fmla="*/ 1866900 h 2114550"/>
              <a:gd name="connsiteX7" fmla="*/ 257175 w 657225"/>
              <a:gd name="connsiteY7" fmla="*/ 1781175 h 2114550"/>
              <a:gd name="connsiteX8" fmla="*/ 276225 w 657225"/>
              <a:gd name="connsiteY8" fmla="*/ 1714500 h 2114550"/>
              <a:gd name="connsiteX9" fmla="*/ 285750 w 657225"/>
              <a:gd name="connsiteY9" fmla="*/ 1657350 h 2114550"/>
              <a:gd name="connsiteX10" fmla="*/ 304800 w 657225"/>
              <a:gd name="connsiteY10" fmla="*/ 1600200 h 2114550"/>
              <a:gd name="connsiteX11" fmla="*/ 314325 w 657225"/>
              <a:gd name="connsiteY11" fmla="*/ 1428750 h 2114550"/>
              <a:gd name="connsiteX12" fmla="*/ 323850 w 657225"/>
              <a:gd name="connsiteY12" fmla="*/ 1400175 h 2114550"/>
              <a:gd name="connsiteX13" fmla="*/ 333375 w 657225"/>
              <a:gd name="connsiteY13" fmla="*/ 1352550 h 2114550"/>
              <a:gd name="connsiteX14" fmla="*/ 342900 w 657225"/>
              <a:gd name="connsiteY14" fmla="*/ 1266825 h 2114550"/>
              <a:gd name="connsiteX15" fmla="*/ 352425 w 657225"/>
              <a:gd name="connsiteY15" fmla="*/ 1171575 h 2114550"/>
              <a:gd name="connsiteX16" fmla="*/ 361950 w 657225"/>
              <a:gd name="connsiteY16" fmla="*/ 1143000 h 2114550"/>
              <a:gd name="connsiteX17" fmla="*/ 371475 w 657225"/>
              <a:gd name="connsiteY17" fmla="*/ 1095375 h 2114550"/>
              <a:gd name="connsiteX18" fmla="*/ 390525 w 657225"/>
              <a:gd name="connsiteY18" fmla="*/ 971550 h 2114550"/>
              <a:gd name="connsiteX19" fmla="*/ 419100 w 657225"/>
              <a:gd name="connsiteY19" fmla="*/ 885825 h 2114550"/>
              <a:gd name="connsiteX20" fmla="*/ 428625 w 657225"/>
              <a:gd name="connsiteY20" fmla="*/ 857250 h 2114550"/>
              <a:gd name="connsiteX21" fmla="*/ 447675 w 657225"/>
              <a:gd name="connsiteY21" fmla="*/ 781050 h 2114550"/>
              <a:gd name="connsiteX22" fmla="*/ 457200 w 657225"/>
              <a:gd name="connsiteY22" fmla="*/ 704850 h 2114550"/>
              <a:gd name="connsiteX23" fmla="*/ 476250 w 657225"/>
              <a:gd name="connsiteY23" fmla="*/ 600075 h 2114550"/>
              <a:gd name="connsiteX24" fmla="*/ 485775 w 657225"/>
              <a:gd name="connsiteY24" fmla="*/ 542925 h 2114550"/>
              <a:gd name="connsiteX25" fmla="*/ 495300 w 657225"/>
              <a:gd name="connsiteY25" fmla="*/ 495300 h 2114550"/>
              <a:gd name="connsiteX26" fmla="*/ 504825 w 657225"/>
              <a:gd name="connsiteY26" fmla="*/ 438150 h 2114550"/>
              <a:gd name="connsiteX27" fmla="*/ 514350 w 657225"/>
              <a:gd name="connsiteY27" fmla="*/ 409575 h 2114550"/>
              <a:gd name="connsiteX28" fmla="*/ 523875 w 657225"/>
              <a:gd name="connsiteY28" fmla="*/ 371475 h 2114550"/>
              <a:gd name="connsiteX29" fmla="*/ 533400 w 657225"/>
              <a:gd name="connsiteY29" fmla="*/ 342900 h 2114550"/>
              <a:gd name="connsiteX30" fmla="*/ 542925 w 657225"/>
              <a:gd name="connsiteY30" fmla="*/ 304800 h 2114550"/>
              <a:gd name="connsiteX31" fmla="*/ 561975 w 657225"/>
              <a:gd name="connsiteY31" fmla="*/ 247650 h 2114550"/>
              <a:gd name="connsiteX32" fmla="*/ 600075 w 657225"/>
              <a:gd name="connsiteY32" fmla="*/ 133350 h 2114550"/>
              <a:gd name="connsiteX33" fmla="*/ 628650 w 657225"/>
              <a:gd name="connsiteY33" fmla="*/ 47625 h 2114550"/>
              <a:gd name="connsiteX34" fmla="*/ 638175 w 657225"/>
              <a:gd name="connsiteY34" fmla="*/ 19050 h 2114550"/>
              <a:gd name="connsiteX35" fmla="*/ 657225 w 657225"/>
              <a:gd name="connsiteY35" fmla="*/ 0 h 211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57225" h="2114550">
                <a:moveTo>
                  <a:pt x="0" y="2114550"/>
                </a:moveTo>
                <a:cubicBezTo>
                  <a:pt x="15875" y="2111375"/>
                  <a:pt x="31919" y="2108952"/>
                  <a:pt x="47625" y="2105025"/>
                </a:cubicBezTo>
                <a:cubicBezTo>
                  <a:pt x="57365" y="2102590"/>
                  <a:pt x="69100" y="2102600"/>
                  <a:pt x="76200" y="2095500"/>
                </a:cubicBezTo>
                <a:lnTo>
                  <a:pt x="133350" y="2009775"/>
                </a:lnTo>
                <a:lnTo>
                  <a:pt x="190500" y="1924050"/>
                </a:lnTo>
                <a:lnTo>
                  <a:pt x="209550" y="1895475"/>
                </a:lnTo>
                <a:cubicBezTo>
                  <a:pt x="215900" y="1885950"/>
                  <a:pt x="224980" y="1877760"/>
                  <a:pt x="228600" y="1866900"/>
                </a:cubicBezTo>
                <a:lnTo>
                  <a:pt x="257175" y="1781175"/>
                </a:lnTo>
                <a:cubicBezTo>
                  <a:pt x="266253" y="1753940"/>
                  <a:pt x="270245" y="1744400"/>
                  <a:pt x="276225" y="1714500"/>
                </a:cubicBezTo>
                <a:cubicBezTo>
                  <a:pt x="280013" y="1695562"/>
                  <a:pt x="281066" y="1676086"/>
                  <a:pt x="285750" y="1657350"/>
                </a:cubicBezTo>
                <a:cubicBezTo>
                  <a:pt x="290620" y="1637869"/>
                  <a:pt x="304800" y="1600200"/>
                  <a:pt x="304800" y="1600200"/>
                </a:cubicBezTo>
                <a:cubicBezTo>
                  <a:pt x="307975" y="1543050"/>
                  <a:pt x="308898" y="1485730"/>
                  <a:pt x="314325" y="1428750"/>
                </a:cubicBezTo>
                <a:cubicBezTo>
                  <a:pt x="315277" y="1418755"/>
                  <a:pt x="321415" y="1409915"/>
                  <a:pt x="323850" y="1400175"/>
                </a:cubicBezTo>
                <a:cubicBezTo>
                  <a:pt x="327777" y="1384469"/>
                  <a:pt x="331085" y="1368577"/>
                  <a:pt x="333375" y="1352550"/>
                </a:cubicBezTo>
                <a:cubicBezTo>
                  <a:pt x="337441" y="1324088"/>
                  <a:pt x="339890" y="1295418"/>
                  <a:pt x="342900" y="1266825"/>
                </a:cubicBezTo>
                <a:cubicBezTo>
                  <a:pt x="346240" y="1235092"/>
                  <a:pt x="347573" y="1203112"/>
                  <a:pt x="352425" y="1171575"/>
                </a:cubicBezTo>
                <a:cubicBezTo>
                  <a:pt x="353952" y="1161652"/>
                  <a:pt x="359515" y="1152740"/>
                  <a:pt x="361950" y="1143000"/>
                </a:cubicBezTo>
                <a:cubicBezTo>
                  <a:pt x="365877" y="1127294"/>
                  <a:pt x="369013" y="1111376"/>
                  <a:pt x="371475" y="1095375"/>
                </a:cubicBezTo>
                <a:cubicBezTo>
                  <a:pt x="378291" y="1051069"/>
                  <a:pt x="378963" y="1013944"/>
                  <a:pt x="390525" y="971550"/>
                </a:cubicBezTo>
                <a:lnTo>
                  <a:pt x="419100" y="885825"/>
                </a:lnTo>
                <a:cubicBezTo>
                  <a:pt x="422275" y="876300"/>
                  <a:pt x="426190" y="866990"/>
                  <a:pt x="428625" y="857250"/>
                </a:cubicBezTo>
                <a:cubicBezTo>
                  <a:pt x="434975" y="831850"/>
                  <a:pt x="444428" y="807030"/>
                  <a:pt x="447675" y="781050"/>
                </a:cubicBezTo>
                <a:cubicBezTo>
                  <a:pt x="450850" y="755650"/>
                  <a:pt x="453580" y="730190"/>
                  <a:pt x="457200" y="704850"/>
                </a:cubicBezTo>
                <a:cubicBezTo>
                  <a:pt x="466556" y="639359"/>
                  <a:pt x="465310" y="660243"/>
                  <a:pt x="476250" y="600075"/>
                </a:cubicBezTo>
                <a:cubicBezTo>
                  <a:pt x="479705" y="581074"/>
                  <a:pt x="482320" y="561926"/>
                  <a:pt x="485775" y="542925"/>
                </a:cubicBezTo>
                <a:cubicBezTo>
                  <a:pt x="488671" y="526997"/>
                  <a:pt x="492404" y="511228"/>
                  <a:pt x="495300" y="495300"/>
                </a:cubicBezTo>
                <a:cubicBezTo>
                  <a:pt x="498755" y="476299"/>
                  <a:pt x="500635" y="457003"/>
                  <a:pt x="504825" y="438150"/>
                </a:cubicBezTo>
                <a:cubicBezTo>
                  <a:pt x="507003" y="428349"/>
                  <a:pt x="511592" y="419229"/>
                  <a:pt x="514350" y="409575"/>
                </a:cubicBezTo>
                <a:cubicBezTo>
                  <a:pt x="517946" y="396988"/>
                  <a:pt x="520279" y="384062"/>
                  <a:pt x="523875" y="371475"/>
                </a:cubicBezTo>
                <a:cubicBezTo>
                  <a:pt x="526633" y="361821"/>
                  <a:pt x="530642" y="352554"/>
                  <a:pt x="533400" y="342900"/>
                </a:cubicBezTo>
                <a:cubicBezTo>
                  <a:pt x="536996" y="330313"/>
                  <a:pt x="539163" y="317339"/>
                  <a:pt x="542925" y="304800"/>
                </a:cubicBezTo>
                <a:cubicBezTo>
                  <a:pt x="548695" y="285566"/>
                  <a:pt x="555625" y="266700"/>
                  <a:pt x="561975" y="247650"/>
                </a:cubicBezTo>
                <a:lnTo>
                  <a:pt x="600075" y="133350"/>
                </a:lnTo>
                <a:lnTo>
                  <a:pt x="628650" y="47625"/>
                </a:lnTo>
                <a:cubicBezTo>
                  <a:pt x="631825" y="38100"/>
                  <a:pt x="631075" y="26150"/>
                  <a:pt x="638175" y="19050"/>
                </a:cubicBezTo>
                <a:lnTo>
                  <a:pt x="657225" y="0"/>
                </a:ln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8237257" y="1489075"/>
            <a:ext cx="106643" cy="130690"/>
          </a:xfrm>
          <a:custGeom>
            <a:avLst/>
            <a:gdLst>
              <a:gd name="connsiteX0" fmla="*/ 106643 w 106643"/>
              <a:gd name="connsiteY0" fmla="*/ 25400 h 130690"/>
              <a:gd name="connsiteX1" fmla="*/ 20918 w 106643"/>
              <a:gd name="connsiteY1" fmla="*/ 15875 h 130690"/>
              <a:gd name="connsiteX2" fmla="*/ 20918 w 106643"/>
              <a:gd name="connsiteY2" fmla="*/ 92075 h 130690"/>
              <a:gd name="connsiteX3" fmla="*/ 78068 w 106643"/>
              <a:gd name="connsiteY3" fmla="*/ 111125 h 130690"/>
              <a:gd name="connsiteX4" fmla="*/ 106643 w 106643"/>
              <a:gd name="connsiteY4" fmla="*/ 120650 h 130690"/>
              <a:gd name="connsiteX5" fmla="*/ 106643 w 106643"/>
              <a:gd name="connsiteY5" fmla="*/ 25400 h 130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6643" h="130690">
                <a:moveTo>
                  <a:pt x="106643" y="25400"/>
                </a:moveTo>
                <a:cubicBezTo>
                  <a:pt x="39968" y="3175"/>
                  <a:pt x="68543" y="0"/>
                  <a:pt x="20918" y="15875"/>
                </a:cubicBezTo>
                <a:cubicBezTo>
                  <a:pt x="16436" y="33804"/>
                  <a:pt x="0" y="74146"/>
                  <a:pt x="20918" y="92075"/>
                </a:cubicBezTo>
                <a:cubicBezTo>
                  <a:pt x="36164" y="105143"/>
                  <a:pt x="59018" y="104775"/>
                  <a:pt x="78068" y="111125"/>
                </a:cubicBezTo>
                <a:cubicBezTo>
                  <a:pt x="87593" y="114300"/>
                  <a:pt x="106643" y="130690"/>
                  <a:pt x="106643" y="120650"/>
                </a:cubicBezTo>
                <a:lnTo>
                  <a:pt x="106643" y="25400"/>
                </a:ln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7524750" y="3609975"/>
            <a:ext cx="177170" cy="143415"/>
          </a:xfrm>
          <a:custGeom>
            <a:avLst/>
            <a:gdLst>
              <a:gd name="connsiteX0" fmla="*/ 133350 w 177170"/>
              <a:gd name="connsiteY0" fmla="*/ 0 h 143415"/>
              <a:gd name="connsiteX1" fmla="*/ 57150 w 177170"/>
              <a:gd name="connsiteY1" fmla="*/ 9525 h 143415"/>
              <a:gd name="connsiteX2" fmla="*/ 9525 w 177170"/>
              <a:gd name="connsiteY2" fmla="*/ 57150 h 143415"/>
              <a:gd name="connsiteX3" fmla="*/ 0 w 177170"/>
              <a:gd name="connsiteY3" fmla="*/ 85725 h 143415"/>
              <a:gd name="connsiteX4" fmla="*/ 9525 w 177170"/>
              <a:gd name="connsiteY4" fmla="*/ 114300 h 143415"/>
              <a:gd name="connsiteX5" fmla="*/ 66675 w 177170"/>
              <a:gd name="connsiteY5" fmla="*/ 133350 h 143415"/>
              <a:gd name="connsiteX6" fmla="*/ 161925 w 177170"/>
              <a:gd name="connsiteY6" fmla="*/ 123825 h 143415"/>
              <a:gd name="connsiteX7" fmla="*/ 152400 w 177170"/>
              <a:gd name="connsiteY7" fmla="*/ 66675 h 143415"/>
              <a:gd name="connsiteX8" fmla="*/ 123825 w 177170"/>
              <a:gd name="connsiteY8" fmla="*/ 9525 h 143415"/>
              <a:gd name="connsiteX9" fmla="*/ 133350 w 177170"/>
              <a:gd name="connsiteY9" fmla="*/ 0 h 143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7170" h="143415">
                <a:moveTo>
                  <a:pt x="133350" y="0"/>
                </a:moveTo>
                <a:cubicBezTo>
                  <a:pt x="122238" y="0"/>
                  <a:pt x="81846" y="2790"/>
                  <a:pt x="57150" y="9525"/>
                </a:cubicBezTo>
                <a:cubicBezTo>
                  <a:pt x="35092" y="15541"/>
                  <a:pt x="18883" y="38434"/>
                  <a:pt x="9525" y="57150"/>
                </a:cubicBezTo>
                <a:cubicBezTo>
                  <a:pt x="5035" y="66130"/>
                  <a:pt x="3175" y="76200"/>
                  <a:pt x="0" y="85725"/>
                </a:cubicBezTo>
                <a:cubicBezTo>
                  <a:pt x="3175" y="95250"/>
                  <a:pt x="1355" y="108464"/>
                  <a:pt x="9525" y="114300"/>
                </a:cubicBezTo>
                <a:cubicBezTo>
                  <a:pt x="25865" y="125972"/>
                  <a:pt x="66675" y="133350"/>
                  <a:pt x="66675" y="133350"/>
                </a:cubicBezTo>
                <a:cubicBezTo>
                  <a:pt x="98425" y="130175"/>
                  <a:pt x="136738" y="143415"/>
                  <a:pt x="161925" y="123825"/>
                </a:cubicBezTo>
                <a:cubicBezTo>
                  <a:pt x="177170" y="111968"/>
                  <a:pt x="156590" y="85528"/>
                  <a:pt x="152400" y="66675"/>
                </a:cubicBezTo>
                <a:cubicBezTo>
                  <a:pt x="146618" y="40656"/>
                  <a:pt x="140049" y="31157"/>
                  <a:pt x="123825" y="9525"/>
                </a:cubicBezTo>
                <a:cubicBezTo>
                  <a:pt x="121131" y="5933"/>
                  <a:pt x="144462" y="0"/>
                  <a:pt x="133350" y="0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Полилиния 20"/>
          <p:cNvSpPr/>
          <p:nvPr/>
        </p:nvSpPr>
        <p:spPr>
          <a:xfrm>
            <a:off x="5733843" y="2664160"/>
            <a:ext cx="171657" cy="145715"/>
          </a:xfrm>
          <a:custGeom>
            <a:avLst/>
            <a:gdLst>
              <a:gd name="connsiteX0" fmla="*/ 152607 w 171657"/>
              <a:gd name="connsiteY0" fmla="*/ 40940 h 145715"/>
              <a:gd name="connsiteX1" fmla="*/ 19257 w 171657"/>
              <a:gd name="connsiteY1" fmla="*/ 12365 h 145715"/>
              <a:gd name="connsiteX2" fmla="*/ 207 w 171657"/>
              <a:gd name="connsiteY2" fmla="*/ 40940 h 145715"/>
              <a:gd name="connsiteX3" fmla="*/ 19257 w 171657"/>
              <a:gd name="connsiteY3" fmla="*/ 107615 h 145715"/>
              <a:gd name="connsiteX4" fmla="*/ 47832 w 171657"/>
              <a:gd name="connsiteY4" fmla="*/ 126665 h 145715"/>
              <a:gd name="connsiteX5" fmla="*/ 104982 w 171657"/>
              <a:gd name="connsiteY5" fmla="*/ 145715 h 145715"/>
              <a:gd name="connsiteX6" fmla="*/ 133557 w 171657"/>
              <a:gd name="connsiteY6" fmla="*/ 136190 h 145715"/>
              <a:gd name="connsiteX7" fmla="*/ 152607 w 171657"/>
              <a:gd name="connsiteY7" fmla="*/ 40940 h 145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1657" h="145715">
                <a:moveTo>
                  <a:pt x="152607" y="40940"/>
                </a:moveTo>
                <a:cubicBezTo>
                  <a:pt x="133557" y="20303"/>
                  <a:pt x="118175" y="0"/>
                  <a:pt x="19257" y="12365"/>
                </a:cubicBezTo>
                <a:cubicBezTo>
                  <a:pt x="12907" y="21890"/>
                  <a:pt x="1826" y="29607"/>
                  <a:pt x="207" y="40940"/>
                </a:cubicBezTo>
                <a:cubicBezTo>
                  <a:pt x="0" y="42392"/>
                  <a:pt x="14924" y="102199"/>
                  <a:pt x="19257" y="107615"/>
                </a:cubicBezTo>
                <a:cubicBezTo>
                  <a:pt x="26408" y="116554"/>
                  <a:pt x="37371" y="122016"/>
                  <a:pt x="47832" y="126665"/>
                </a:cubicBezTo>
                <a:cubicBezTo>
                  <a:pt x="66182" y="134820"/>
                  <a:pt x="104982" y="145715"/>
                  <a:pt x="104982" y="145715"/>
                </a:cubicBezTo>
                <a:cubicBezTo>
                  <a:pt x="114507" y="142540"/>
                  <a:pt x="125717" y="142462"/>
                  <a:pt x="133557" y="136190"/>
                </a:cubicBezTo>
                <a:cubicBezTo>
                  <a:pt x="163174" y="112496"/>
                  <a:pt x="171657" y="61577"/>
                  <a:pt x="152607" y="40940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олилиния 21"/>
          <p:cNvSpPr/>
          <p:nvPr/>
        </p:nvSpPr>
        <p:spPr>
          <a:xfrm>
            <a:off x="6057029" y="2656217"/>
            <a:ext cx="119934" cy="134608"/>
          </a:xfrm>
          <a:custGeom>
            <a:avLst/>
            <a:gdLst>
              <a:gd name="connsiteX0" fmla="*/ 105646 w 119934"/>
              <a:gd name="connsiteY0" fmla="*/ 20308 h 134608"/>
              <a:gd name="connsiteX1" fmla="*/ 10396 w 119934"/>
              <a:gd name="connsiteY1" fmla="*/ 20308 h 134608"/>
              <a:gd name="connsiteX2" fmla="*/ 871 w 119934"/>
              <a:gd name="connsiteY2" fmla="*/ 48883 h 134608"/>
              <a:gd name="connsiteX3" fmla="*/ 10396 w 119934"/>
              <a:gd name="connsiteY3" fmla="*/ 125083 h 134608"/>
              <a:gd name="connsiteX4" fmla="*/ 38971 w 119934"/>
              <a:gd name="connsiteY4" fmla="*/ 134608 h 134608"/>
              <a:gd name="connsiteX5" fmla="*/ 96121 w 119934"/>
              <a:gd name="connsiteY5" fmla="*/ 125083 h 134608"/>
              <a:gd name="connsiteX6" fmla="*/ 105646 w 119934"/>
              <a:gd name="connsiteY6" fmla="*/ 96508 h 134608"/>
              <a:gd name="connsiteX7" fmla="*/ 96121 w 119934"/>
              <a:gd name="connsiteY7" fmla="*/ 48883 h 134608"/>
              <a:gd name="connsiteX8" fmla="*/ 105646 w 119934"/>
              <a:gd name="connsiteY8" fmla="*/ 20308 h 134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934" h="134608">
                <a:moveTo>
                  <a:pt x="105646" y="20308"/>
                </a:moveTo>
                <a:cubicBezTo>
                  <a:pt x="91358" y="15545"/>
                  <a:pt x="45935" y="0"/>
                  <a:pt x="10396" y="20308"/>
                </a:cubicBezTo>
                <a:cubicBezTo>
                  <a:pt x="1679" y="25289"/>
                  <a:pt x="4046" y="39358"/>
                  <a:pt x="871" y="48883"/>
                </a:cubicBezTo>
                <a:cubicBezTo>
                  <a:pt x="4046" y="74283"/>
                  <a:pt x="0" y="101692"/>
                  <a:pt x="10396" y="125083"/>
                </a:cubicBezTo>
                <a:cubicBezTo>
                  <a:pt x="14474" y="134258"/>
                  <a:pt x="28931" y="134608"/>
                  <a:pt x="38971" y="134608"/>
                </a:cubicBezTo>
                <a:cubicBezTo>
                  <a:pt x="58284" y="134608"/>
                  <a:pt x="77071" y="128258"/>
                  <a:pt x="96121" y="125083"/>
                </a:cubicBezTo>
                <a:cubicBezTo>
                  <a:pt x="99296" y="115558"/>
                  <a:pt x="105646" y="106548"/>
                  <a:pt x="105646" y="96508"/>
                </a:cubicBezTo>
                <a:cubicBezTo>
                  <a:pt x="105646" y="80319"/>
                  <a:pt x="98129" y="64947"/>
                  <a:pt x="96121" y="48883"/>
                </a:cubicBezTo>
                <a:cubicBezTo>
                  <a:pt x="94940" y="39432"/>
                  <a:pt x="119934" y="25071"/>
                  <a:pt x="105646" y="20308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олилиния 22"/>
          <p:cNvSpPr/>
          <p:nvPr/>
        </p:nvSpPr>
        <p:spPr>
          <a:xfrm>
            <a:off x="7697008" y="2690813"/>
            <a:ext cx="124409" cy="90487"/>
          </a:xfrm>
          <a:custGeom>
            <a:avLst/>
            <a:gdLst>
              <a:gd name="connsiteX0" fmla="*/ 84917 w 124409"/>
              <a:gd name="connsiteY0" fmla="*/ 4762 h 90487"/>
              <a:gd name="connsiteX1" fmla="*/ 8717 w 124409"/>
              <a:gd name="connsiteY1" fmla="*/ 14287 h 90487"/>
              <a:gd name="connsiteX2" fmla="*/ 18242 w 124409"/>
              <a:gd name="connsiteY2" fmla="*/ 42862 h 90487"/>
              <a:gd name="connsiteX3" fmla="*/ 65867 w 124409"/>
              <a:gd name="connsiteY3" fmla="*/ 90487 h 90487"/>
              <a:gd name="connsiteX4" fmla="*/ 123017 w 124409"/>
              <a:gd name="connsiteY4" fmla="*/ 42862 h 90487"/>
              <a:gd name="connsiteX5" fmla="*/ 84917 w 124409"/>
              <a:gd name="connsiteY5" fmla="*/ 4762 h 90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4409" h="90487">
                <a:moveTo>
                  <a:pt x="84917" y="4762"/>
                </a:moveTo>
                <a:cubicBezTo>
                  <a:pt x="65867" y="0"/>
                  <a:pt x="30942" y="1587"/>
                  <a:pt x="8717" y="14287"/>
                </a:cubicBezTo>
                <a:cubicBezTo>
                  <a:pt x="0" y="19268"/>
                  <a:pt x="13752" y="33882"/>
                  <a:pt x="18242" y="42862"/>
                </a:cubicBezTo>
                <a:cubicBezTo>
                  <a:pt x="34117" y="74612"/>
                  <a:pt x="37292" y="71437"/>
                  <a:pt x="65867" y="90487"/>
                </a:cubicBezTo>
                <a:cubicBezTo>
                  <a:pt x="88230" y="79306"/>
                  <a:pt x="117033" y="72780"/>
                  <a:pt x="123017" y="42862"/>
                </a:cubicBezTo>
                <a:cubicBezTo>
                  <a:pt x="124409" y="35900"/>
                  <a:pt x="103967" y="9524"/>
                  <a:pt x="84917" y="4762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олилиния 23"/>
          <p:cNvSpPr/>
          <p:nvPr/>
        </p:nvSpPr>
        <p:spPr>
          <a:xfrm>
            <a:off x="7960977" y="2636574"/>
            <a:ext cx="115245" cy="135201"/>
          </a:xfrm>
          <a:custGeom>
            <a:avLst/>
            <a:gdLst>
              <a:gd name="connsiteX0" fmla="*/ 106698 w 115245"/>
              <a:gd name="connsiteY0" fmla="*/ 49476 h 135201"/>
              <a:gd name="connsiteX1" fmla="*/ 68598 w 115245"/>
              <a:gd name="connsiteY1" fmla="*/ 1851 h 135201"/>
              <a:gd name="connsiteX2" fmla="*/ 30498 w 115245"/>
              <a:gd name="connsiteY2" fmla="*/ 11376 h 135201"/>
              <a:gd name="connsiteX3" fmla="*/ 1923 w 115245"/>
              <a:gd name="connsiteY3" fmla="*/ 68526 h 135201"/>
              <a:gd name="connsiteX4" fmla="*/ 11448 w 115245"/>
              <a:gd name="connsiteY4" fmla="*/ 116151 h 135201"/>
              <a:gd name="connsiteX5" fmla="*/ 68598 w 115245"/>
              <a:gd name="connsiteY5" fmla="*/ 135201 h 135201"/>
              <a:gd name="connsiteX6" fmla="*/ 106698 w 115245"/>
              <a:gd name="connsiteY6" fmla="*/ 49476 h 135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245" h="135201">
                <a:moveTo>
                  <a:pt x="106698" y="49476"/>
                </a:moveTo>
                <a:cubicBezTo>
                  <a:pt x="106698" y="27251"/>
                  <a:pt x="98757" y="6159"/>
                  <a:pt x="68598" y="1851"/>
                </a:cubicBezTo>
                <a:cubicBezTo>
                  <a:pt x="55639" y="0"/>
                  <a:pt x="43198" y="8201"/>
                  <a:pt x="30498" y="11376"/>
                </a:cubicBezTo>
                <a:cubicBezTo>
                  <a:pt x="20866" y="25823"/>
                  <a:pt x="1923" y="48808"/>
                  <a:pt x="1923" y="68526"/>
                </a:cubicBezTo>
                <a:cubicBezTo>
                  <a:pt x="1923" y="84715"/>
                  <a:pt x="0" y="104703"/>
                  <a:pt x="11448" y="116151"/>
                </a:cubicBezTo>
                <a:cubicBezTo>
                  <a:pt x="25647" y="130350"/>
                  <a:pt x="68598" y="135201"/>
                  <a:pt x="68598" y="135201"/>
                </a:cubicBezTo>
                <a:cubicBezTo>
                  <a:pt x="115245" y="119652"/>
                  <a:pt x="106698" y="71701"/>
                  <a:pt x="106698" y="49476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8388424" y="6237312"/>
            <a:ext cx="5040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6206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Производная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 l="8560" t="21650" r="61909" b="50132"/>
          <a:stretch>
            <a:fillRect/>
          </a:stretch>
        </p:blipFill>
        <p:spPr bwMode="auto">
          <a:xfrm>
            <a:off x="539552" y="764704"/>
            <a:ext cx="8136904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олилиния 3"/>
          <p:cNvSpPr/>
          <p:nvPr/>
        </p:nvSpPr>
        <p:spPr>
          <a:xfrm>
            <a:off x="3476625" y="2066925"/>
            <a:ext cx="1266825" cy="1685925"/>
          </a:xfrm>
          <a:custGeom>
            <a:avLst/>
            <a:gdLst>
              <a:gd name="connsiteX0" fmla="*/ 0 w 1266825"/>
              <a:gd name="connsiteY0" fmla="*/ 0 h 1685925"/>
              <a:gd name="connsiteX1" fmla="*/ 76200 w 1266825"/>
              <a:gd name="connsiteY1" fmla="*/ 47625 h 1685925"/>
              <a:gd name="connsiteX2" fmla="*/ 104775 w 1266825"/>
              <a:gd name="connsiteY2" fmla="*/ 66675 h 1685925"/>
              <a:gd name="connsiteX3" fmla="*/ 133350 w 1266825"/>
              <a:gd name="connsiteY3" fmla="*/ 76200 h 1685925"/>
              <a:gd name="connsiteX4" fmla="*/ 190500 w 1266825"/>
              <a:gd name="connsiteY4" fmla="*/ 123825 h 1685925"/>
              <a:gd name="connsiteX5" fmla="*/ 219075 w 1266825"/>
              <a:gd name="connsiteY5" fmla="*/ 133350 h 1685925"/>
              <a:gd name="connsiteX6" fmla="*/ 247650 w 1266825"/>
              <a:gd name="connsiteY6" fmla="*/ 152400 h 1685925"/>
              <a:gd name="connsiteX7" fmla="*/ 285750 w 1266825"/>
              <a:gd name="connsiteY7" fmla="*/ 209550 h 1685925"/>
              <a:gd name="connsiteX8" fmla="*/ 323850 w 1266825"/>
              <a:gd name="connsiteY8" fmla="*/ 257175 h 1685925"/>
              <a:gd name="connsiteX9" fmla="*/ 352425 w 1266825"/>
              <a:gd name="connsiteY9" fmla="*/ 314325 h 1685925"/>
              <a:gd name="connsiteX10" fmla="*/ 381000 w 1266825"/>
              <a:gd name="connsiteY10" fmla="*/ 333375 h 1685925"/>
              <a:gd name="connsiteX11" fmla="*/ 428625 w 1266825"/>
              <a:gd name="connsiteY11" fmla="*/ 390525 h 1685925"/>
              <a:gd name="connsiteX12" fmla="*/ 447675 w 1266825"/>
              <a:gd name="connsiteY12" fmla="*/ 419100 h 1685925"/>
              <a:gd name="connsiteX13" fmla="*/ 476250 w 1266825"/>
              <a:gd name="connsiteY13" fmla="*/ 457200 h 1685925"/>
              <a:gd name="connsiteX14" fmla="*/ 495300 w 1266825"/>
              <a:gd name="connsiteY14" fmla="*/ 514350 h 1685925"/>
              <a:gd name="connsiteX15" fmla="*/ 533400 w 1266825"/>
              <a:gd name="connsiteY15" fmla="*/ 571500 h 1685925"/>
              <a:gd name="connsiteX16" fmla="*/ 552450 w 1266825"/>
              <a:gd name="connsiteY16" fmla="*/ 600075 h 1685925"/>
              <a:gd name="connsiteX17" fmla="*/ 581025 w 1266825"/>
              <a:gd name="connsiteY17" fmla="*/ 657225 h 1685925"/>
              <a:gd name="connsiteX18" fmla="*/ 590550 w 1266825"/>
              <a:gd name="connsiteY18" fmla="*/ 685800 h 1685925"/>
              <a:gd name="connsiteX19" fmla="*/ 609600 w 1266825"/>
              <a:gd name="connsiteY19" fmla="*/ 714375 h 1685925"/>
              <a:gd name="connsiteX20" fmla="*/ 619125 w 1266825"/>
              <a:gd name="connsiteY20" fmla="*/ 742950 h 1685925"/>
              <a:gd name="connsiteX21" fmla="*/ 666750 w 1266825"/>
              <a:gd name="connsiteY21" fmla="*/ 809625 h 1685925"/>
              <a:gd name="connsiteX22" fmla="*/ 676275 w 1266825"/>
              <a:gd name="connsiteY22" fmla="*/ 838200 h 1685925"/>
              <a:gd name="connsiteX23" fmla="*/ 714375 w 1266825"/>
              <a:gd name="connsiteY23" fmla="*/ 895350 h 1685925"/>
              <a:gd name="connsiteX24" fmla="*/ 733425 w 1266825"/>
              <a:gd name="connsiteY24" fmla="*/ 923925 h 1685925"/>
              <a:gd name="connsiteX25" fmla="*/ 742950 w 1266825"/>
              <a:gd name="connsiteY25" fmla="*/ 952500 h 1685925"/>
              <a:gd name="connsiteX26" fmla="*/ 771525 w 1266825"/>
              <a:gd name="connsiteY26" fmla="*/ 981075 h 1685925"/>
              <a:gd name="connsiteX27" fmla="*/ 809625 w 1266825"/>
              <a:gd name="connsiteY27" fmla="*/ 1038225 h 1685925"/>
              <a:gd name="connsiteX28" fmla="*/ 847725 w 1266825"/>
              <a:gd name="connsiteY28" fmla="*/ 1095375 h 1685925"/>
              <a:gd name="connsiteX29" fmla="*/ 866775 w 1266825"/>
              <a:gd name="connsiteY29" fmla="*/ 1123950 h 1685925"/>
              <a:gd name="connsiteX30" fmla="*/ 895350 w 1266825"/>
              <a:gd name="connsiteY30" fmla="*/ 1152525 h 1685925"/>
              <a:gd name="connsiteX31" fmla="*/ 914400 w 1266825"/>
              <a:gd name="connsiteY31" fmla="*/ 1181100 h 1685925"/>
              <a:gd name="connsiteX32" fmla="*/ 942975 w 1266825"/>
              <a:gd name="connsiteY32" fmla="*/ 1238250 h 1685925"/>
              <a:gd name="connsiteX33" fmla="*/ 971550 w 1266825"/>
              <a:gd name="connsiteY33" fmla="*/ 1257300 h 1685925"/>
              <a:gd name="connsiteX34" fmla="*/ 1009650 w 1266825"/>
              <a:gd name="connsiteY34" fmla="*/ 1323975 h 1685925"/>
              <a:gd name="connsiteX35" fmla="*/ 1028700 w 1266825"/>
              <a:gd name="connsiteY35" fmla="*/ 1352550 h 1685925"/>
              <a:gd name="connsiteX36" fmla="*/ 1038225 w 1266825"/>
              <a:gd name="connsiteY36" fmla="*/ 1381125 h 1685925"/>
              <a:gd name="connsiteX37" fmla="*/ 1104900 w 1266825"/>
              <a:gd name="connsiteY37" fmla="*/ 1466850 h 1685925"/>
              <a:gd name="connsiteX38" fmla="*/ 1123950 w 1266825"/>
              <a:gd name="connsiteY38" fmla="*/ 1495425 h 1685925"/>
              <a:gd name="connsiteX39" fmla="*/ 1143000 w 1266825"/>
              <a:gd name="connsiteY39" fmla="*/ 1533525 h 1685925"/>
              <a:gd name="connsiteX40" fmla="*/ 1171575 w 1266825"/>
              <a:gd name="connsiteY40" fmla="*/ 1543050 h 1685925"/>
              <a:gd name="connsiteX41" fmla="*/ 1190625 w 1266825"/>
              <a:gd name="connsiteY41" fmla="*/ 1571625 h 1685925"/>
              <a:gd name="connsiteX42" fmla="*/ 1219200 w 1266825"/>
              <a:gd name="connsiteY42" fmla="*/ 1628775 h 1685925"/>
              <a:gd name="connsiteX43" fmla="*/ 1247775 w 1266825"/>
              <a:gd name="connsiteY43" fmla="*/ 1657350 h 1685925"/>
              <a:gd name="connsiteX44" fmla="*/ 1266825 w 1266825"/>
              <a:gd name="connsiteY44" fmla="*/ 1685925 h 1685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1266825" h="1685925">
                <a:moveTo>
                  <a:pt x="0" y="0"/>
                </a:moveTo>
                <a:cubicBezTo>
                  <a:pt x="72848" y="54636"/>
                  <a:pt x="2981" y="5786"/>
                  <a:pt x="76200" y="47625"/>
                </a:cubicBezTo>
                <a:cubicBezTo>
                  <a:pt x="86139" y="53305"/>
                  <a:pt x="94536" y="61555"/>
                  <a:pt x="104775" y="66675"/>
                </a:cubicBezTo>
                <a:cubicBezTo>
                  <a:pt x="113755" y="71165"/>
                  <a:pt x="124370" y="71710"/>
                  <a:pt x="133350" y="76200"/>
                </a:cubicBezTo>
                <a:cubicBezTo>
                  <a:pt x="195676" y="107363"/>
                  <a:pt x="127303" y="81694"/>
                  <a:pt x="190500" y="123825"/>
                </a:cubicBezTo>
                <a:cubicBezTo>
                  <a:pt x="198854" y="129394"/>
                  <a:pt x="210095" y="128860"/>
                  <a:pt x="219075" y="133350"/>
                </a:cubicBezTo>
                <a:cubicBezTo>
                  <a:pt x="229314" y="138470"/>
                  <a:pt x="238125" y="146050"/>
                  <a:pt x="247650" y="152400"/>
                </a:cubicBezTo>
                <a:cubicBezTo>
                  <a:pt x="270298" y="220344"/>
                  <a:pt x="238184" y="138201"/>
                  <a:pt x="285750" y="209550"/>
                </a:cubicBezTo>
                <a:cubicBezTo>
                  <a:pt x="322556" y="264759"/>
                  <a:pt x="259943" y="214570"/>
                  <a:pt x="323850" y="257175"/>
                </a:cubicBezTo>
                <a:cubicBezTo>
                  <a:pt x="331597" y="280416"/>
                  <a:pt x="333961" y="295861"/>
                  <a:pt x="352425" y="314325"/>
                </a:cubicBezTo>
                <a:cubicBezTo>
                  <a:pt x="360520" y="322420"/>
                  <a:pt x="371475" y="327025"/>
                  <a:pt x="381000" y="333375"/>
                </a:cubicBezTo>
                <a:cubicBezTo>
                  <a:pt x="428298" y="404321"/>
                  <a:pt x="367509" y="317186"/>
                  <a:pt x="428625" y="390525"/>
                </a:cubicBezTo>
                <a:cubicBezTo>
                  <a:pt x="435954" y="399319"/>
                  <a:pt x="441021" y="409785"/>
                  <a:pt x="447675" y="419100"/>
                </a:cubicBezTo>
                <a:cubicBezTo>
                  <a:pt x="456902" y="432018"/>
                  <a:pt x="466725" y="444500"/>
                  <a:pt x="476250" y="457200"/>
                </a:cubicBezTo>
                <a:cubicBezTo>
                  <a:pt x="482600" y="476250"/>
                  <a:pt x="484161" y="497642"/>
                  <a:pt x="495300" y="514350"/>
                </a:cubicBezTo>
                <a:lnTo>
                  <a:pt x="533400" y="571500"/>
                </a:lnTo>
                <a:cubicBezTo>
                  <a:pt x="539750" y="581025"/>
                  <a:pt x="548830" y="589215"/>
                  <a:pt x="552450" y="600075"/>
                </a:cubicBezTo>
                <a:cubicBezTo>
                  <a:pt x="576391" y="671899"/>
                  <a:pt x="544096" y="583367"/>
                  <a:pt x="581025" y="657225"/>
                </a:cubicBezTo>
                <a:cubicBezTo>
                  <a:pt x="585515" y="666205"/>
                  <a:pt x="586060" y="676820"/>
                  <a:pt x="590550" y="685800"/>
                </a:cubicBezTo>
                <a:cubicBezTo>
                  <a:pt x="595670" y="696039"/>
                  <a:pt x="604480" y="704136"/>
                  <a:pt x="609600" y="714375"/>
                </a:cubicBezTo>
                <a:cubicBezTo>
                  <a:pt x="614090" y="723355"/>
                  <a:pt x="614144" y="734233"/>
                  <a:pt x="619125" y="742950"/>
                </a:cubicBezTo>
                <a:cubicBezTo>
                  <a:pt x="636383" y="773151"/>
                  <a:pt x="652008" y="780141"/>
                  <a:pt x="666750" y="809625"/>
                </a:cubicBezTo>
                <a:cubicBezTo>
                  <a:pt x="671240" y="818605"/>
                  <a:pt x="671399" y="829423"/>
                  <a:pt x="676275" y="838200"/>
                </a:cubicBezTo>
                <a:cubicBezTo>
                  <a:pt x="687394" y="858214"/>
                  <a:pt x="701675" y="876300"/>
                  <a:pt x="714375" y="895350"/>
                </a:cubicBezTo>
                <a:cubicBezTo>
                  <a:pt x="720725" y="904875"/>
                  <a:pt x="729805" y="913065"/>
                  <a:pt x="733425" y="923925"/>
                </a:cubicBezTo>
                <a:cubicBezTo>
                  <a:pt x="736600" y="933450"/>
                  <a:pt x="737381" y="944146"/>
                  <a:pt x="742950" y="952500"/>
                </a:cubicBezTo>
                <a:cubicBezTo>
                  <a:pt x="750422" y="963708"/>
                  <a:pt x="763255" y="970442"/>
                  <a:pt x="771525" y="981075"/>
                </a:cubicBezTo>
                <a:cubicBezTo>
                  <a:pt x="785581" y="999147"/>
                  <a:pt x="796925" y="1019175"/>
                  <a:pt x="809625" y="1038225"/>
                </a:cubicBezTo>
                <a:lnTo>
                  <a:pt x="847725" y="1095375"/>
                </a:lnTo>
                <a:cubicBezTo>
                  <a:pt x="854075" y="1104900"/>
                  <a:pt x="858680" y="1115855"/>
                  <a:pt x="866775" y="1123950"/>
                </a:cubicBezTo>
                <a:cubicBezTo>
                  <a:pt x="876300" y="1133475"/>
                  <a:pt x="886726" y="1142177"/>
                  <a:pt x="895350" y="1152525"/>
                </a:cubicBezTo>
                <a:cubicBezTo>
                  <a:pt x="902679" y="1161319"/>
                  <a:pt x="909280" y="1170861"/>
                  <a:pt x="914400" y="1181100"/>
                </a:cubicBezTo>
                <a:cubicBezTo>
                  <a:pt x="929894" y="1212088"/>
                  <a:pt x="915678" y="1210953"/>
                  <a:pt x="942975" y="1238250"/>
                </a:cubicBezTo>
                <a:cubicBezTo>
                  <a:pt x="951070" y="1246345"/>
                  <a:pt x="962025" y="1250950"/>
                  <a:pt x="971550" y="1257300"/>
                </a:cubicBezTo>
                <a:cubicBezTo>
                  <a:pt x="1017962" y="1326918"/>
                  <a:pt x="961311" y="1239382"/>
                  <a:pt x="1009650" y="1323975"/>
                </a:cubicBezTo>
                <a:cubicBezTo>
                  <a:pt x="1015330" y="1333914"/>
                  <a:pt x="1023580" y="1342311"/>
                  <a:pt x="1028700" y="1352550"/>
                </a:cubicBezTo>
                <a:cubicBezTo>
                  <a:pt x="1033190" y="1361530"/>
                  <a:pt x="1033349" y="1372348"/>
                  <a:pt x="1038225" y="1381125"/>
                </a:cubicBezTo>
                <a:cubicBezTo>
                  <a:pt x="1086373" y="1467791"/>
                  <a:pt x="1058620" y="1411314"/>
                  <a:pt x="1104900" y="1466850"/>
                </a:cubicBezTo>
                <a:cubicBezTo>
                  <a:pt x="1112229" y="1475644"/>
                  <a:pt x="1118270" y="1485486"/>
                  <a:pt x="1123950" y="1495425"/>
                </a:cubicBezTo>
                <a:cubicBezTo>
                  <a:pt x="1130995" y="1507753"/>
                  <a:pt x="1132960" y="1523485"/>
                  <a:pt x="1143000" y="1533525"/>
                </a:cubicBezTo>
                <a:cubicBezTo>
                  <a:pt x="1150100" y="1540625"/>
                  <a:pt x="1162050" y="1539875"/>
                  <a:pt x="1171575" y="1543050"/>
                </a:cubicBezTo>
                <a:cubicBezTo>
                  <a:pt x="1177925" y="1552575"/>
                  <a:pt x="1185505" y="1561386"/>
                  <a:pt x="1190625" y="1571625"/>
                </a:cubicBezTo>
                <a:cubicBezTo>
                  <a:pt x="1212104" y="1614583"/>
                  <a:pt x="1185078" y="1587829"/>
                  <a:pt x="1219200" y="1628775"/>
                </a:cubicBezTo>
                <a:cubicBezTo>
                  <a:pt x="1227824" y="1639123"/>
                  <a:pt x="1239151" y="1647002"/>
                  <a:pt x="1247775" y="1657350"/>
                </a:cubicBezTo>
                <a:cubicBezTo>
                  <a:pt x="1255104" y="1666144"/>
                  <a:pt x="1266825" y="1685925"/>
                  <a:pt x="1266825" y="1685925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олилиния 4"/>
          <p:cNvSpPr/>
          <p:nvPr/>
        </p:nvSpPr>
        <p:spPr>
          <a:xfrm>
            <a:off x="5934075" y="2428875"/>
            <a:ext cx="962025" cy="1171575"/>
          </a:xfrm>
          <a:custGeom>
            <a:avLst/>
            <a:gdLst>
              <a:gd name="connsiteX0" fmla="*/ 0 w 962025"/>
              <a:gd name="connsiteY0" fmla="*/ 0 h 1171575"/>
              <a:gd name="connsiteX1" fmla="*/ 95250 w 962025"/>
              <a:gd name="connsiteY1" fmla="*/ 19050 h 1171575"/>
              <a:gd name="connsiteX2" fmla="*/ 123825 w 962025"/>
              <a:gd name="connsiteY2" fmla="*/ 38100 h 1171575"/>
              <a:gd name="connsiteX3" fmla="*/ 142875 w 962025"/>
              <a:gd name="connsiteY3" fmla="*/ 66675 h 1171575"/>
              <a:gd name="connsiteX4" fmla="*/ 171450 w 962025"/>
              <a:gd name="connsiteY4" fmla="*/ 85725 h 1171575"/>
              <a:gd name="connsiteX5" fmla="*/ 209550 w 962025"/>
              <a:gd name="connsiteY5" fmla="*/ 142875 h 1171575"/>
              <a:gd name="connsiteX6" fmla="*/ 238125 w 962025"/>
              <a:gd name="connsiteY6" fmla="*/ 171450 h 1171575"/>
              <a:gd name="connsiteX7" fmla="*/ 295275 w 962025"/>
              <a:gd name="connsiteY7" fmla="*/ 257175 h 1171575"/>
              <a:gd name="connsiteX8" fmla="*/ 314325 w 962025"/>
              <a:gd name="connsiteY8" fmla="*/ 285750 h 1171575"/>
              <a:gd name="connsiteX9" fmla="*/ 342900 w 962025"/>
              <a:gd name="connsiteY9" fmla="*/ 304800 h 1171575"/>
              <a:gd name="connsiteX10" fmla="*/ 381000 w 962025"/>
              <a:gd name="connsiteY10" fmla="*/ 361950 h 1171575"/>
              <a:gd name="connsiteX11" fmla="*/ 428625 w 962025"/>
              <a:gd name="connsiteY11" fmla="*/ 409575 h 1171575"/>
              <a:gd name="connsiteX12" fmla="*/ 447675 w 962025"/>
              <a:gd name="connsiteY12" fmla="*/ 438150 h 1171575"/>
              <a:gd name="connsiteX13" fmla="*/ 504825 w 962025"/>
              <a:gd name="connsiteY13" fmla="*/ 495300 h 1171575"/>
              <a:gd name="connsiteX14" fmla="*/ 542925 w 962025"/>
              <a:gd name="connsiteY14" fmla="*/ 552450 h 1171575"/>
              <a:gd name="connsiteX15" fmla="*/ 571500 w 962025"/>
              <a:gd name="connsiteY15" fmla="*/ 581025 h 1171575"/>
              <a:gd name="connsiteX16" fmla="*/ 609600 w 962025"/>
              <a:gd name="connsiteY16" fmla="*/ 638175 h 1171575"/>
              <a:gd name="connsiteX17" fmla="*/ 676275 w 962025"/>
              <a:gd name="connsiteY17" fmla="*/ 723900 h 1171575"/>
              <a:gd name="connsiteX18" fmla="*/ 695325 w 962025"/>
              <a:gd name="connsiteY18" fmla="*/ 790575 h 1171575"/>
              <a:gd name="connsiteX19" fmla="*/ 704850 w 962025"/>
              <a:gd name="connsiteY19" fmla="*/ 819150 h 1171575"/>
              <a:gd name="connsiteX20" fmla="*/ 742950 w 962025"/>
              <a:gd name="connsiteY20" fmla="*/ 876300 h 1171575"/>
              <a:gd name="connsiteX21" fmla="*/ 781050 w 962025"/>
              <a:gd name="connsiteY21" fmla="*/ 923925 h 1171575"/>
              <a:gd name="connsiteX22" fmla="*/ 819150 w 962025"/>
              <a:gd name="connsiteY22" fmla="*/ 962025 h 1171575"/>
              <a:gd name="connsiteX23" fmla="*/ 885825 w 962025"/>
              <a:gd name="connsiteY23" fmla="*/ 1038225 h 1171575"/>
              <a:gd name="connsiteX24" fmla="*/ 923925 w 962025"/>
              <a:gd name="connsiteY24" fmla="*/ 1123950 h 1171575"/>
              <a:gd name="connsiteX25" fmla="*/ 952500 w 962025"/>
              <a:gd name="connsiteY25" fmla="*/ 1143000 h 1171575"/>
              <a:gd name="connsiteX26" fmla="*/ 962025 w 962025"/>
              <a:gd name="connsiteY26" fmla="*/ 1171575 h 1171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962025" h="1171575">
                <a:moveTo>
                  <a:pt x="0" y="0"/>
                </a:moveTo>
                <a:cubicBezTo>
                  <a:pt x="24571" y="3510"/>
                  <a:pt x="68651" y="5750"/>
                  <a:pt x="95250" y="19050"/>
                </a:cubicBezTo>
                <a:cubicBezTo>
                  <a:pt x="105489" y="24170"/>
                  <a:pt x="114300" y="31750"/>
                  <a:pt x="123825" y="38100"/>
                </a:cubicBezTo>
                <a:cubicBezTo>
                  <a:pt x="130175" y="47625"/>
                  <a:pt x="134780" y="58580"/>
                  <a:pt x="142875" y="66675"/>
                </a:cubicBezTo>
                <a:cubicBezTo>
                  <a:pt x="150970" y="74770"/>
                  <a:pt x="163912" y="77110"/>
                  <a:pt x="171450" y="85725"/>
                </a:cubicBezTo>
                <a:cubicBezTo>
                  <a:pt x="186527" y="102955"/>
                  <a:pt x="193361" y="126686"/>
                  <a:pt x="209550" y="142875"/>
                </a:cubicBezTo>
                <a:cubicBezTo>
                  <a:pt x="219075" y="152400"/>
                  <a:pt x="229855" y="160817"/>
                  <a:pt x="238125" y="171450"/>
                </a:cubicBezTo>
                <a:lnTo>
                  <a:pt x="295275" y="257175"/>
                </a:lnTo>
                <a:cubicBezTo>
                  <a:pt x="301625" y="266700"/>
                  <a:pt x="304800" y="279400"/>
                  <a:pt x="314325" y="285750"/>
                </a:cubicBezTo>
                <a:lnTo>
                  <a:pt x="342900" y="304800"/>
                </a:lnTo>
                <a:cubicBezTo>
                  <a:pt x="359639" y="355018"/>
                  <a:pt x="341362" y="314384"/>
                  <a:pt x="381000" y="361950"/>
                </a:cubicBezTo>
                <a:cubicBezTo>
                  <a:pt x="420687" y="409575"/>
                  <a:pt x="376237" y="374650"/>
                  <a:pt x="428625" y="409575"/>
                </a:cubicBezTo>
                <a:cubicBezTo>
                  <a:pt x="434975" y="419100"/>
                  <a:pt x="440070" y="429594"/>
                  <a:pt x="447675" y="438150"/>
                </a:cubicBezTo>
                <a:cubicBezTo>
                  <a:pt x="465573" y="458286"/>
                  <a:pt x="489881" y="472884"/>
                  <a:pt x="504825" y="495300"/>
                </a:cubicBezTo>
                <a:cubicBezTo>
                  <a:pt x="517525" y="514350"/>
                  <a:pt x="526736" y="536261"/>
                  <a:pt x="542925" y="552450"/>
                </a:cubicBezTo>
                <a:cubicBezTo>
                  <a:pt x="552450" y="561975"/>
                  <a:pt x="563230" y="570392"/>
                  <a:pt x="571500" y="581025"/>
                </a:cubicBezTo>
                <a:cubicBezTo>
                  <a:pt x="585556" y="599097"/>
                  <a:pt x="593411" y="621986"/>
                  <a:pt x="609600" y="638175"/>
                </a:cubicBezTo>
                <a:cubicBezTo>
                  <a:pt x="634255" y="662830"/>
                  <a:pt x="664882" y="689721"/>
                  <a:pt x="676275" y="723900"/>
                </a:cubicBezTo>
                <a:cubicBezTo>
                  <a:pt x="699113" y="792413"/>
                  <a:pt x="671405" y="706854"/>
                  <a:pt x="695325" y="790575"/>
                </a:cubicBezTo>
                <a:cubicBezTo>
                  <a:pt x="698083" y="800229"/>
                  <a:pt x="699974" y="810373"/>
                  <a:pt x="704850" y="819150"/>
                </a:cubicBezTo>
                <a:cubicBezTo>
                  <a:pt x="715969" y="839164"/>
                  <a:pt x="735710" y="854580"/>
                  <a:pt x="742950" y="876300"/>
                </a:cubicBezTo>
                <a:cubicBezTo>
                  <a:pt x="756095" y="915735"/>
                  <a:pt x="744121" y="899306"/>
                  <a:pt x="781050" y="923925"/>
                </a:cubicBezTo>
                <a:cubicBezTo>
                  <a:pt x="806450" y="1000125"/>
                  <a:pt x="768350" y="911225"/>
                  <a:pt x="819150" y="962025"/>
                </a:cubicBezTo>
                <a:cubicBezTo>
                  <a:pt x="930275" y="1073150"/>
                  <a:pt x="804863" y="984250"/>
                  <a:pt x="885825" y="1038225"/>
                </a:cubicBezTo>
                <a:cubicBezTo>
                  <a:pt x="895256" y="1066519"/>
                  <a:pt x="901284" y="1101309"/>
                  <a:pt x="923925" y="1123950"/>
                </a:cubicBezTo>
                <a:cubicBezTo>
                  <a:pt x="932020" y="1132045"/>
                  <a:pt x="942975" y="1136650"/>
                  <a:pt x="952500" y="1143000"/>
                </a:cubicBezTo>
                <a:lnTo>
                  <a:pt x="962025" y="1171575"/>
                </a:ln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3619173" y="3068960"/>
            <a:ext cx="304755" cy="426715"/>
          </a:xfrm>
          <a:custGeom>
            <a:avLst/>
            <a:gdLst>
              <a:gd name="connsiteX0" fmla="*/ 200352 w 395287"/>
              <a:gd name="connsiteY0" fmla="*/ 1587 h 334962"/>
              <a:gd name="connsiteX1" fmla="*/ 57477 w 395287"/>
              <a:gd name="connsiteY1" fmla="*/ 11112 h 334962"/>
              <a:gd name="connsiteX2" fmla="*/ 28902 w 395287"/>
              <a:gd name="connsiteY2" fmla="*/ 77787 h 334962"/>
              <a:gd name="connsiteX3" fmla="*/ 9852 w 395287"/>
              <a:gd name="connsiteY3" fmla="*/ 173037 h 334962"/>
              <a:gd name="connsiteX4" fmla="*/ 38427 w 395287"/>
              <a:gd name="connsiteY4" fmla="*/ 315912 h 334962"/>
              <a:gd name="connsiteX5" fmla="*/ 67002 w 395287"/>
              <a:gd name="connsiteY5" fmla="*/ 334962 h 334962"/>
              <a:gd name="connsiteX6" fmla="*/ 228927 w 395287"/>
              <a:gd name="connsiteY6" fmla="*/ 325437 h 334962"/>
              <a:gd name="connsiteX7" fmla="*/ 257502 w 395287"/>
              <a:gd name="connsiteY7" fmla="*/ 306387 h 334962"/>
              <a:gd name="connsiteX8" fmla="*/ 371802 w 395287"/>
              <a:gd name="connsiteY8" fmla="*/ 230187 h 334962"/>
              <a:gd name="connsiteX9" fmla="*/ 390852 w 395287"/>
              <a:gd name="connsiteY9" fmla="*/ 201612 h 334962"/>
              <a:gd name="connsiteX10" fmla="*/ 343227 w 395287"/>
              <a:gd name="connsiteY10" fmla="*/ 106362 h 334962"/>
              <a:gd name="connsiteX11" fmla="*/ 324177 w 395287"/>
              <a:gd name="connsiteY11" fmla="*/ 77787 h 334962"/>
              <a:gd name="connsiteX12" fmla="*/ 295602 w 395287"/>
              <a:gd name="connsiteY12" fmla="*/ 68262 h 334962"/>
              <a:gd name="connsiteX13" fmla="*/ 219402 w 395287"/>
              <a:gd name="connsiteY13" fmla="*/ 49212 h 334962"/>
              <a:gd name="connsiteX14" fmla="*/ 190827 w 395287"/>
              <a:gd name="connsiteY14" fmla="*/ 30162 h 334962"/>
              <a:gd name="connsiteX15" fmla="*/ 162252 w 395287"/>
              <a:gd name="connsiteY15" fmla="*/ 20637 h 334962"/>
              <a:gd name="connsiteX16" fmla="*/ 200352 w 395287"/>
              <a:gd name="connsiteY16" fmla="*/ 1587 h 334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5287" h="334962">
                <a:moveTo>
                  <a:pt x="200352" y="1587"/>
                </a:moveTo>
                <a:cubicBezTo>
                  <a:pt x="182890" y="0"/>
                  <a:pt x="103939" y="180"/>
                  <a:pt x="57477" y="11112"/>
                </a:cubicBezTo>
                <a:cubicBezTo>
                  <a:pt x="40293" y="15155"/>
                  <a:pt x="30766" y="69090"/>
                  <a:pt x="28902" y="77787"/>
                </a:cubicBezTo>
                <a:cubicBezTo>
                  <a:pt x="22118" y="109447"/>
                  <a:pt x="9852" y="173037"/>
                  <a:pt x="9852" y="173037"/>
                </a:cubicBezTo>
                <a:cubicBezTo>
                  <a:pt x="14216" y="225409"/>
                  <a:pt x="0" y="277485"/>
                  <a:pt x="38427" y="315912"/>
                </a:cubicBezTo>
                <a:cubicBezTo>
                  <a:pt x="46522" y="324007"/>
                  <a:pt x="57477" y="328612"/>
                  <a:pt x="67002" y="334962"/>
                </a:cubicBezTo>
                <a:cubicBezTo>
                  <a:pt x="120977" y="331787"/>
                  <a:pt x="175457" y="333458"/>
                  <a:pt x="228927" y="325437"/>
                </a:cubicBezTo>
                <a:cubicBezTo>
                  <a:pt x="240248" y="323739"/>
                  <a:pt x="248244" y="313120"/>
                  <a:pt x="257502" y="306387"/>
                </a:cubicBezTo>
                <a:cubicBezTo>
                  <a:pt x="353817" y="236340"/>
                  <a:pt x="301388" y="265394"/>
                  <a:pt x="371802" y="230187"/>
                </a:cubicBezTo>
                <a:cubicBezTo>
                  <a:pt x="378152" y="220662"/>
                  <a:pt x="389233" y="212945"/>
                  <a:pt x="390852" y="201612"/>
                </a:cubicBezTo>
                <a:cubicBezTo>
                  <a:pt x="395287" y="170569"/>
                  <a:pt x="354462" y="123214"/>
                  <a:pt x="343227" y="106362"/>
                </a:cubicBezTo>
                <a:cubicBezTo>
                  <a:pt x="336877" y="96837"/>
                  <a:pt x="335037" y="81407"/>
                  <a:pt x="324177" y="77787"/>
                </a:cubicBezTo>
                <a:cubicBezTo>
                  <a:pt x="314652" y="74612"/>
                  <a:pt x="305288" y="70904"/>
                  <a:pt x="295602" y="68262"/>
                </a:cubicBezTo>
                <a:cubicBezTo>
                  <a:pt x="270343" y="61373"/>
                  <a:pt x="219402" y="49212"/>
                  <a:pt x="219402" y="49212"/>
                </a:cubicBezTo>
                <a:cubicBezTo>
                  <a:pt x="209877" y="42862"/>
                  <a:pt x="201066" y="35282"/>
                  <a:pt x="190827" y="30162"/>
                </a:cubicBezTo>
                <a:cubicBezTo>
                  <a:pt x="181847" y="25672"/>
                  <a:pt x="167418" y="29246"/>
                  <a:pt x="162252" y="20637"/>
                </a:cubicBezTo>
                <a:cubicBezTo>
                  <a:pt x="155718" y="9747"/>
                  <a:pt x="217814" y="3174"/>
                  <a:pt x="200352" y="1587"/>
                </a:cubicBezTo>
                <a:close/>
              </a:path>
            </a:pathLst>
          </a:cu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олилиния 6"/>
          <p:cNvSpPr/>
          <p:nvPr/>
        </p:nvSpPr>
        <p:spPr>
          <a:xfrm>
            <a:off x="3858796" y="3095625"/>
            <a:ext cx="303629" cy="391503"/>
          </a:xfrm>
          <a:custGeom>
            <a:avLst/>
            <a:gdLst>
              <a:gd name="connsiteX0" fmla="*/ 294104 w 303629"/>
              <a:gd name="connsiteY0" fmla="*/ 66675 h 391503"/>
              <a:gd name="connsiteX1" fmla="*/ 265529 w 303629"/>
              <a:gd name="connsiteY1" fmla="*/ 47625 h 391503"/>
              <a:gd name="connsiteX2" fmla="*/ 236954 w 303629"/>
              <a:gd name="connsiteY2" fmla="*/ 19050 h 391503"/>
              <a:gd name="connsiteX3" fmla="*/ 179804 w 303629"/>
              <a:gd name="connsiteY3" fmla="*/ 0 h 391503"/>
              <a:gd name="connsiteX4" fmla="*/ 75029 w 303629"/>
              <a:gd name="connsiteY4" fmla="*/ 28575 h 391503"/>
              <a:gd name="connsiteX5" fmla="*/ 46454 w 303629"/>
              <a:gd name="connsiteY5" fmla="*/ 47625 h 391503"/>
              <a:gd name="connsiteX6" fmla="*/ 36929 w 303629"/>
              <a:gd name="connsiteY6" fmla="*/ 76200 h 391503"/>
              <a:gd name="connsiteX7" fmla="*/ 8354 w 303629"/>
              <a:gd name="connsiteY7" fmla="*/ 133350 h 391503"/>
              <a:gd name="connsiteX8" fmla="*/ 17879 w 303629"/>
              <a:gd name="connsiteY8" fmla="*/ 323850 h 391503"/>
              <a:gd name="connsiteX9" fmla="*/ 27404 w 303629"/>
              <a:gd name="connsiteY9" fmla="*/ 352425 h 391503"/>
              <a:gd name="connsiteX10" fmla="*/ 84554 w 303629"/>
              <a:gd name="connsiteY10" fmla="*/ 390525 h 391503"/>
              <a:gd name="connsiteX11" fmla="*/ 198854 w 303629"/>
              <a:gd name="connsiteY11" fmla="*/ 381000 h 391503"/>
              <a:gd name="connsiteX12" fmla="*/ 217904 w 303629"/>
              <a:gd name="connsiteY12" fmla="*/ 352425 h 391503"/>
              <a:gd name="connsiteX13" fmla="*/ 246479 w 303629"/>
              <a:gd name="connsiteY13" fmla="*/ 323850 h 391503"/>
              <a:gd name="connsiteX14" fmla="*/ 275054 w 303629"/>
              <a:gd name="connsiteY14" fmla="*/ 266700 h 391503"/>
              <a:gd name="connsiteX15" fmla="*/ 303629 w 303629"/>
              <a:gd name="connsiteY15" fmla="*/ 161925 h 391503"/>
              <a:gd name="connsiteX16" fmla="*/ 294104 w 303629"/>
              <a:gd name="connsiteY16" fmla="*/ 114300 h 391503"/>
              <a:gd name="connsiteX17" fmla="*/ 294104 w 303629"/>
              <a:gd name="connsiteY17" fmla="*/ 66675 h 3915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3629" h="391503">
                <a:moveTo>
                  <a:pt x="294104" y="66675"/>
                </a:moveTo>
                <a:cubicBezTo>
                  <a:pt x="289342" y="55563"/>
                  <a:pt x="274323" y="54954"/>
                  <a:pt x="265529" y="47625"/>
                </a:cubicBezTo>
                <a:cubicBezTo>
                  <a:pt x="255181" y="39001"/>
                  <a:pt x="248729" y="25592"/>
                  <a:pt x="236954" y="19050"/>
                </a:cubicBezTo>
                <a:cubicBezTo>
                  <a:pt x="219401" y="9298"/>
                  <a:pt x="179804" y="0"/>
                  <a:pt x="179804" y="0"/>
                </a:cubicBezTo>
                <a:cubicBezTo>
                  <a:pt x="154244" y="5112"/>
                  <a:pt x="95746" y="14764"/>
                  <a:pt x="75029" y="28575"/>
                </a:cubicBezTo>
                <a:lnTo>
                  <a:pt x="46454" y="47625"/>
                </a:lnTo>
                <a:cubicBezTo>
                  <a:pt x="43279" y="57150"/>
                  <a:pt x="41419" y="67220"/>
                  <a:pt x="36929" y="76200"/>
                </a:cubicBezTo>
                <a:cubicBezTo>
                  <a:pt x="0" y="150058"/>
                  <a:pt x="32295" y="61526"/>
                  <a:pt x="8354" y="133350"/>
                </a:cubicBezTo>
                <a:cubicBezTo>
                  <a:pt x="11529" y="196850"/>
                  <a:pt x="12371" y="260510"/>
                  <a:pt x="17879" y="323850"/>
                </a:cubicBezTo>
                <a:cubicBezTo>
                  <a:pt x="18749" y="333852"/>
                  <a:pt x="20304" y="345325"/>
                  <a:pt x="27404" y="352425"/>
                </a:cubicBezTo>
                <a:cubicBezTo>
                  <a:pt x="43593" y="368614"/>
                  <a:pt x="84554" y="390525"/>
                  <a:pt x="84554" y="390525"/>
                </a:cubicBezTo>
                <a:cubicBezTo>
                  <a:pt x="122654" y="387350"/>
                  <a:pt x="162093" y="391503"/>
                  <a:pt x="198854" y="381000"/>
                </a:cubicBezTo>
                <a:cubicBezTo>
                  <a:pt x="209861" y="377855"/>
                  <a:pt x="210575" y="361219"/>
                  <a:pt x="217904" y="352425"/>
                </a:cubicBezTo>
                <a:cubicBezTo>
                  <a:pt x="226528" y="342077"/>
                  <a:pt x="236954" y="333375"/>
                  <a:pt x="246479" y="323850"/>
                </a:cubicBezTo>
                <a:cubicBezTo>
                  <a:pt x="281217" y="219637"/>
                  <a:pt x="225815" y="377487"/>
                  <a:pt x="275054" y="266700"/>
                </a:cubicBezTo>
                <a:cubicBezTo>
                  <a:pt x="292632" y="227150"/>
                  <a:pt x="295480" y="202669"/>
                  <a:pt x="303629" y="161925"/>
                </a:cubicBezTo>
                <a:cubicBezTo>
                  <a:pt x="300454" y="146050"/>
                  <a:pt x="298031" y="130006"/>
                  <a:pt x="294104" y="114300"/>
                </a:cubicBezTo>
                <a:cubicBezTo>
                  <a:pt x="291669" y="104560"/>
                  <a:pt x="298866" y="77787"/>
                  <a:pt x="294104" y="66675"/>
                </a:cubicBezTo>
                <a:close/>
              </a:path>
            </a:pathLst>
          </a:cu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4385047" y="2857500"/>
            <a:ext cx="301253" cy="257175"/>
          </a:xfrm>
          <a:custGeom>
            <a:avLst/>
            <a:gdLst>
              <a:gd name="connsiteX0" fmla="*/ 291728 w 301253"/>
              <a:gd name="connsiteY0" fmla="*/ 85725 h 257175"/>
              <a:gd name="connsiteX1" fmla="*/ 234578 w 301253"/>
              <a:gd name="connsiteY1" fmla="*/ 57150 h 257175"/>
              <a:gd name="connsiteX2" fmla="*/ 215528 w 301253"/>
              <a:gd name="connsiteY2" fmla="*/ 28575 h 257175"/>
              <a:gd name="connsiteX3" fmla="*/ 158378 w 301253"/>
              <a:gd name="connsiteY3" fmla="*/ 9525 h 257175"/>
              <a:gd name="connsiteX4" fmla="*/ 129803 w 301253"/>
              <a:gd name="connsiteY4" fmla="*/ 0 h 257175"/>
              <a:gd name="connsiteX5" fmla="*/ 101228 w 301253"/>
              <a:gd name="connsiteY5" fmla="*/ 9525 h 257175"/>
              <a:gd name="connsiteX6" fmla="*/ 53603 w 301253"/>
              <a:gd name="connsiteY6" fmla="*/ 47625 h 257175"/>
              <a:gd name="connsiteX7" fmla="*/ 25028 w 301253"/>
              <a:gd name="connsiteY7" fmla="*/ 66675 h 257175"/>
              <a:gd name="connsiteX8" fmla="*/ 15503 w 301253"/>
              <a:gd name="connsiteY8" fmla="*/ 161925 h 257175"/>
              <a:gd name="connsiteX9" fmla="*/ 25028 w 301253"/>
              <a:gd name="connsiteY9" fmla="*/ 190500 h 257175"/>
              <a:gd name="connsiteX10" fmla="*/ 82178 w 301253"/>
              <a:gd name="connsiteY10" fmla="*/ 238125 h 257175"/>
              <a:gd name="connsiteX11" fmla="*/ 139328 w 301253"/>
              <a:gd name="connsiteY11" fmla="*/ 257175 h 257175"/>
              <a:gd name="connsiteX12" fmla="*/ 215528 w 301253"/>
              <a:gd name="connsiteY12" fmla="*/ 247650 h 257175"/>
              <a:gd name="connsiteX13" fmla="*/ 263153 w 301253"/>
              <a:gd name="connsiteY13" fmla="*/ 200025 h 257175"/>
              <a:gd name="connsiteX14" fmla="*/ 291728 w 301253"/>
              <a:gd name="connsiteY14" fmla="*/ 180975 h 257175"/>
              <a:gd name="connsiteX15" fmla="*/ 301253 w 301253"/>
              <a:gd name="connsiteY15" fmla="*/ 152400 h 257175"/>
              <a:gd name="connsiteX16" fmla="*/ 272678 w 301253"/>
              <a:gd name="connsiteY16" fmla="*/ 95250 h 257175"/>
              <a:gd name="connsiteX17" fmla="*/ 291728 w 301253"/>
              <a:gd name="connsiteY17" fmla="*/ 85725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301253" h="257175">
                <a:moveTo>
                  <a:pt x="291728" y="85725"/>
                </a:moveTo>
                <a:cubicBezTo>
                  <a:pt x="285378" y="79375"/>
                  <a:pt x="253042" y="75614"/>
                  <a:pt x="234578" y="57150"/>
                </a:cubicBezTo>
                <a:cubicBezTo>
                  <a:pt x="226483" y="49055"/>
                  <a:pt x="225236" y="34642"/>
                  <a:pt x="215528" y="28575"/>
                </a:cubicBezTo>
                <a:cubicBezTo>
                  <a:pt x="198500" y="17932"/>
                  <a:pt x="177428" y="15875"/>
                  <a:pt x="158378" y="9525"/>
                </a:cubicBezTo>
                <a:lnTo>
                  <a:pt x="129803" y="0"/>
                </a:lnTo>
                <a:cubicBezTo>
                  <a:pt x="120278" y="3175"/>
                  <a:pt x="109742" y="4204"/>
                  <a:pt x="101228" y="9525"/>
                </a:cubicBezTo>
                <a:cubicBezTo>
                  <a:pt x="83988" y="20300"/>
                  <a:pt x="69867" y="35427"/>
                  <a:pt x="53603" y="47625"/>
                </a:cubicBezTo>
                <a:cubicBezTo>
                  <a:pt x="44445" y="54494"/>
                  <a:pt x="34553" y="60325"/>
                  <a:pt x="25028" y="66675"/>
                </a:cubicBezTo>
                <a:cubicBezTo>
                  <a:pt x="3537" y="131148"/>
                  <a:pt x="0" y="107666"/>
                  <a:pt x="15503" y="161925"/>
                </a:cubicBezTo>
                <a:cubicBezTo>
                  <a:pt x="18261" y="171579"/>
                  <a:pt x="19459" y="182146"/>
                  <a:pt x="25028" y="190500"/>
                </a:cubicBezTo>
                <a:cubicBezTo>
                  <a:pt x="34473" y="204667"/>
                  <a:pt x="65532" y="230727"/>
                  <a:pt x="82178" y="238125"/>
                </a:cubicBezTo>
                <a:cubicBezTo>
                  <a:pt x="100528" y="246280"/>
                  <a:pt x="139328" y="257175"/>
                  <a:pt x="139328" y="257175"/>
                </a:cubicBezTo>
                <a:cubicBezTo>
                  <a:pt x="164728" y="254000"/>
                  <a:pt x="190832" y="254385"/>
                  <a:pt x="215528" y="247650"/>
                </a:cubicBezTo>
                <a:cubicBezTo>
                  <a:pt x="250453" y="238125"/>
                  <a:pt x="240928" y="222250"/>
                  <a:pt x="263153" y="200025"/>
                </a:cubicBezTo>
                <a:cubicBezTo>
                  <a:pt x="271248" y="191930"/>
                  <a:pt x="282203" y="187325"/>
                  <a:pt x="291728" y="180975"/>
                </a:cubicBezTo>
                <a:cubicBezTo>
                  <a:pt x="294903" y="171450"/>
                  <a:pt x="301253" y="162440"/>
                  <a:pt x="301253" y="152400"/>
                </a:cubicBezTo>
                <a:cubicBezTo>
                  <a:pt x="301253" y="128459"/>
                  <a:pt x="282310" y="114513"/>
                  <a:pt x="272678" y="95250"/>
                </a:cubicBezTo>
                <a:cubicBezTo>
                  <a:pt x="271258" y="92410"/>
                  <a:pt x="298078" y="92075"/>
                  <a:pt x="291728" y="85725"/>
                </a:cubicBezTo>
                <a:close/>
              </a:path>
            </a:pathLst>
          </a:cu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6068596" y="3171768"/>
            <a:ext cx="390622" cy="340920"/>
          </a:xfrm>
          <a:custGeom>
            <a:avLst/>
            <a:gdLst>
              <a:gd name="connsiteX0" fmla="*/ 246479 w 390622"/>
              <a:gd name="connsiteY0" fmla="*/ 38157 h 340920"/>
              <a:gd name="connsiteX1" fmla="*/ 132179 w 390622"/>
              <a:gd name="connsiteY1" fmla="*/ 9582 h 340920"/>
              <a:gd name="connsiteX2" fmla="*/ 103604 w 390622"/>
              <a:gd name="connsiteY2" fmla="*/ 57 h 340920"/>
              <a:gd name="connsiteX3" fmla="*/ 46454 w 390622"/>
              <a:gd name="connsiteY3" fmla="*/ 9582 h 340920"/>
              <a:gd name="connsiteX4" fmla="*/ 36929 w 390622"/>
              <a:gd name="connsiteY4" fmla="*/ 38157 h 340920"/>
              <a:gd name="connsiteX5" fmla="*/ 8354 w 390622"/>
              <a:gd name="connsiteY5" fmla="*/ 95307 h 340920"/>
              <a:gd name="connsiteX6" fmla="*/ 17879 w 390622"/>
              <a:gd name="connsiteY6" fmla="*/ 238182 h 340920"/>
              <a:gd name="connsiteX7" fmla="*/ 46454 w 390622"/>
              <a:gd name="connsiteY7" fmla="*/ 266757 h 340920"/>
              <a:gd name="connsiteX8" fmla="*/ 75029 w 390622"/>
              <a:gd name="connsiteY8" fmla="*/ 285807 h 340920"/>
              <a:gd name="connsiteX9" fmla="*/ 141704 w 390622"/>
              <a:gd name="connsiteY9" fmla="*/ 304857 h 340920"/>
              <a:gd name="connsiteX10" fmla="*/ 170279 w 390622"/>
              <a:gd name="connsiteY10" fmla="*/ 323907 h 340920"/>
              <a:gd name="connsiteX11" fmla="*/ 284579 w 390622"/>
              <a:gd name="connsiteY11" fmla="*/ 323907 h 340920"/>
              <a:gd name="connsiteX12" fmla="*/ 303629 w 390622"/>
              <a:gd name="connsiteY12" fmla="*/ 295332 h 340920"/>
              <a:gd name="connsiteX13" fmla="*/ 379829 w 390622"/>
              <a:gd name="connsiteY13" fmla="*/ 209607 h 340920"/>
              <a:gd name="connsiteX14" fmla="*/ 370304 w 390622"/>
              <a:gd name="connsiteY14" fmla="*/ 123882 h 340920"/>
              <a:gd name="connsiteX15" fmla="*/ 360779 w 390622"/>
              <a:gd name="connsiteY15" fmla="*/ 95307 h 340920"/>
              <a:gd name="connsiteX16" fmla="*/ 303629 w 390622"/>
              <a:gd name="connsiteY16" fmla="*/ 47682 h 340920"/>
              <a:gd name="connsiteX17" fmla="*/ 265529 w 390622"/>
              <a:gd name="connsiteY17" fmla="*/ 38157 h 340920"/>
              <a:gd name="connsiteX18" fmla="*/ 189329 w 390622"/>
              <a:gd name="connsiteY18" fmla="*/ 19107 h 340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390622" h="340920">
                <a:moveTo>
                  <a:pt x="246479" y="38157"/>
                </a:moveTo>
                <a:cubicBezTo>
                  <a:pt x="169522" y="25331"/>
                  <a:pt x="207651" y="34739"/>
                  <a:pt x="132179" y="9582"/>
                </a:cubicBezTo>
                <a:lnTo>
                  <a:pt x="103604" y="57"/>
                </a:lnTo>
                <a:cubicBezTo>
                  <a:pt x="84554" y="3232"/>
                  <a:pt x="63222" y="0"/>
                  <a:pt x="46454" y="9582"/>
                </a:cubicBezTo>
                <a:cubicBezTo>
                  <a:pt x="37737" y="14563"/>
                  <a:pt x="41419" y="29177"/>
                  <a:pt x="36929" y="38157"/>
                </a:cubicBezTo>
                <a:cubicBezTo>
                  <a:pt x="0" y="112015"/>
                  <a:pt x="32295" y="23483"/>
                  <a:pt x="8354" y="95307"/>
                </a:cubicBezTo>
                <a:cubicBezTo>
                  <a:pt x="11529" y="142932"/>
                  <a:pt x="7525" y="191588"/>
                  <a:pt x="17879" y="238182"/>
                </a:cubicBezTo>
                <a:cubicBezTo>
                  <a:pt x="20801" y="251332"/>
                  <a:pt x="36106" y="258133"/>
                  <a:pt x="46454" y="266757"/>
                </a:cubicBezTo>
                <a:cubicBezTo>
                  <a:pt x="55248" y="274086"/>
                  <a:pt x="64790" y="280687"/>
                  <a:pt x="75029" y="285807"/>
                </a:cubicBezTo>
                <a:cubicBezTo>
                  <a:pt x="88694" y="292639"/>
                  <a:pt x="129497" y="301805"/>
                  <a:pt x="141704" y="304857"/>
                </a:cubicBezTo>
                <a:cubicBezTo>
                  <a:pt x="151229" y="311207"/>
                  <a:pt x="159314" y="320618"/>
                  <a:pt x="170279" y="323907"/>
                </a:cubicBezTo>
                <a:cubicBezTo>
                  <a:pt x="226989" y="340920"/>
                  <a:pt x="233682" y="334086"/>
                  <a:pt x="284579" y="323907"/>
                </a:cubicBezTo>
                <a:cubicBezTo>
                  <a:pt x="290929" y="314382"/>
                  <a:pt x="296024" y="303888"/>
                  <a:pt x="303629" y="295332"/>
                </a:cubicBezTo>
                <a:cubicBezTo>
                  <a:pt x="390622" y="197465"/>
                  <a:pt x="336594" y="274460"/>
                  <a:pt x="379829" y="209607"/>
                </a:cubicBezTo>
                <a:cubicBezTo>
                  <a:pt x="376654" y="181032"/>
                  <a:pt x="375031" y="152242"/>
                  <a:pt x="370304" y="123882"/>
                </a:cubicBezTo>
                <a:cubicBezTo>
                  <a:pt x="368653" y="113978"/>
                  <a:pt x="366348" y="103661"/>
                  <a:pt x="360779" y="95307"/>
                </a:cubicBezTo>
                <a:cubicBezTo>
                  <a:pt x="351625" y="81575"/>
                  <a:pt x="320029" y="54710"/>
                  <a:pt x="303629" y="47682"/>
                </a:cubicBezTo>
                <a:cubicBezTo>
                  <a:pt x="291597" y="42525"/>
                  <a:pt x="278068" y="41919"/>
                  <a:pt x="265529" y="38157"/>
                </a:cubicBezTo>
                <a:cubicBezTo>
                  <a:pt x="195336" y="17099"/>
                  <a:pt x="230679" y="19107"/>
                  <a:pt x="189329" y="19107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Самостоятельная работа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 l="24759" t="24800" r="23527" b="30050"/>
          <a:stretch>
            <a:fillRect/>
          </a:stretch>
        </p:blipFill>
        <p:spPr bwMode="auto">
          <a:xfrm>
            <a:off x="179512" y="692696"/>
            <a:ext cx="8784976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206084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1+2+4+7+9+10+11=44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23528" y="486916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-3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5979177" y="1298575"/>
            <a:ext cx="103238" cy="101600"/>
          </a:xfrm>
          <a:custGeom>
            <a:avLst/>
            <a:gdLst>
              <a:gd name="connsiteX0" fmla="*/ 78723 w 103238"/>
              <a:gd name="connsiteY0" fmla="*/ 6350 h 101600"/>
              <a:gd name="connsiteX1" fmla="*/ 12048 w 103238"/>
              <a:gd name="connsiteY1" fmla="*/ 15875 h 101600"/>
              <a:gd name="connsiteX2" fmla="*/ 40623 w 103238"/>
              <a:gd name="connsiteY2" fmla="*/ 92075 h 101600"/>
              <a:gd name="connsiteX3" fmla="*/ 69198 w 103238"/>
              <a:gd name="connsiteY3" fmla="*/ 101600 h 101600"/>
              <a:gd name="connsiteX4" fmla="*/ 97773 w 103238"/>
              <a:gd name="connsiteY4" fmla="*/ 82550 h 101600"/>
              <a:gd name="connsiteX5" fmla="*/ 69198 w 103238"/>
              <a:gd name="connsiteY5" fmla="*/ 15875 h 101600"/>
              <a:gd name="connsiteX6" fmla="*/ 78723 w 103238"/>
              <a:gd name="connsiteY6" fmla="*/ 6350 h 10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3238" h="101600">
                <a:moveTo>
                  <a:pt x="78723" y="6350"/>
                </a:moveTo>
                <a:cubicBezTo>
                  <a:pt x="69198" y="6350"/>
                  <a:pt x="27923" y="0"/>
                  <a:pt x="12048" y="15875"/>
                </a:cubicBezTo>
                <a:cubicBezTo>
                  <a:pt x="0" y="27923"/>
                  <a:pt x="29434" y="83124"/>
                  <a:pt x="40623" y="92075"/>
                </a:cubicBezTo>
                <a:cubicBezTo>
                  <a:pt x="48463" y="98347"/>
                  <a:pt x="59673" y="98425"/>
                  <a:pt x="69198" y="101600"/>
                </a:cubicBezTo>
                <a:cubicBezTo>
                  <a:pt x="78723" y="95250"/>
                  <a:pt x="94153" y="93410"/>
                  <a:pt x="97773" y="82550"/>
                </a:cubicBezTo>
                <a:cubicBezTo>
                  <a:pt x="103238" y="66155"/>
                  <a:pt x="79973" y="26650"/>
                  <a:pt x="69198" y="15875"/>
                </a:cubicBezTo>
                <a:cubicBezTo>
                  <a:pt x="66953" y="13630"/>
                  <a:pt x="88248" y="6350"/>
                  <a:pt x="78723" y="6350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6198530" y="1549400"/>
            <a:ext cx="87970" cy="98425"/>
          </a:xfrm>
          <a:custGeom>
            <a:avLst/>
            <a:gdLst>
              <a:gd name="connsiteX0" fmla="*/ 30820 w 87970"/>
              <a:gd name="connsiteY0" fmla="*/ 3175 h 98425"/>
              <a:gd name="connsiteX1" fmla="*/ 21295 w 87970"/>
              <a:gd name="connsiteY1" fmla="*/ 31750 h 98425"/>
              <a:gd name="connsiteX2" fmla="*/ 2245 w 87970"/>
              <a:gd name="connsiteY2" fmla="*/ 60325 h 98425"/>
              <a:gd name="connsiteX3" fmla="*/ 30820 w 87970"/>
              <a:gd name="connsiteY3" fmla="*/ 79375 h 98425"/>
              <a:gd name="connsiteX4" fmla="*/ 87970 w 87970"/>
              <a:gd name="connsiteY4" fmla="*/ 98425 h 98425"/>
              <a:gd name="connsiteX5" fmla="*/ 59395 w 87970"/>
              <a:gd name="connsiteY5" fmla="*/ 12700 h 98425"/>
              <a:gd name="connsiteX6" fmla="*/ 30820 w 87970"/>
              <a:gd name="connsiteY6" fmla="*/ 3175 h 98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7970" h="98425">
                <a:moveTo>
                  <a:pt x="30820" y="3175"/>
                </a:moveTo>
                <a:cubicBezTo>
                  <a:pt x="24470" y="6350"/>
                  <a:pt x="25785" y="22770"/>
                  <a:pt x="21295" y="31750"/>
                </a:cubicBezTo>
                <a:cubicBezTo>
                  <a:pt x="16175" y="41989"/>
                  <a:pt x="0" y="49100"/>
                  <a:pt x="2245" y="60325"/>
                </a:cubicBezTo>
                <a:cubicBezTo>
                  <a:pt x="4490" y="71550"/>
                  <a:pt x="20359" y="74726"/>
                  <a:pt x="30820" y="79375"/>
                </a:cubicBezTo>
                <a:cubicBezTo>
                  <a:pt x="49170" y="87530"/>
                  <a:pt x="87970" y="98425"/>
                  <a:pt x="87970" y="98425"/>
                </a:cubicBezTo>
                <a:cubicBezTo>
                  <a:pt x="85692" y="84759"/>
                  <a:pt x="83746" y="24876"/>
                  <a:pt x="59395" y="12700"/>
                </a:cubicBezTo>
                <a:cubicBezTo>
                  <a:pt x="48036" y="7020"/>
                  <a:pt x="37170" y="0"/>
                  <a:pt x="30820" y="3175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6619875" y="1009650"/>
            <a:ext cx="95250" cy="96299"/>
          </a:xfrm>
          <a:custGeom>
            <a:avLst/>
            <a:gdLst>
              <a:gd name="connsiteX0" fmla="*/ 85725 w 95250"/>
              <a:gd name="connsiteY0" fmla="*/ 47625 h 96299"/>
              <a:gd name="connsiteX1" fmla="*/ 0 w 95250"/>
              <a:gd name="connsiteY1" fmla="*/ 47625 h 96299"/>
              <a:gd name="connsiteX2" fmla="*/ 9525 w 95250"/>
              <a:gd name="connsiteY2" fmla="*/ 76200 h 96299"/>
              <a:gd name="connsiteX3" fmla="*/ 95250 w 95250"/>
              <a:gd name="connsiteY3" fmla="*/ 76200 h 96299"/>
              <a:gd name="connsiteX4" fmla="*/ 66675 w 95250"/>
              <a:gd name="connsiteY4" fmla="*/ 9525 h 96299"/>
              <a:gd name="connsiteX5" fmla="*/ 47625 w 95250"/>
              <a:gd name="connsiteY5" fmla="*/ 0 h 96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250" h="96299">
                <a:moveTo>
                  <a:pt x="85725" y="47625"/>
                </a:moveTo>
                <a:cubicBezTo>
                  <a:pt x="17715" y="24955"/>
                  <a:pt x="45283" y="17436"/>
                  <a:pt x="0" y="47625"/>
                </a:cubicBezTo>
                <a:cubicBezTo>
                  <a:pt x="3175" y="57150"/>
                  <a:pt x="2425" y="69100"/>
                  <a:pt x="9525" y="76200"/>
                </a:cubicBezTo>
                <a:cubicBezTo>
                  <a:pt x="29624" y="96299"/>
                  <a:pt x="79744" y="78784"/>
                  <a:pt x="95250" y="76200"/>
                </a:cubicBezTo>
                <a:cubicBezTo>
                  <a:pt x="87963" y="47053"/>
                  <a:pt x="88601" y="31451"/>
                  <a:pt x="66675" y="9525"/>
                </a:cubicBezTo>
                <a:cubicBezTo>
                  <a:pt x="61655" y="4505"/>
                  <a:pt x="53975" y="3175"/>
                  <a:pt x="47625" y="0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7245790" y="2581275"/>
            <a:ext cx="128805" cy="66675"/>
          </a:xfrm>
          <a:custGeom>
            <a:avLst/>
            <a:gdLst>
              <a:gd name="connsiteX0" fmla="*/ 97985 w 128805"/>
              <a:gd name="connsiteY0" fmla="*/ 0 h 66675"/>
              <a:gd name="connsiteX1" fmla="*/ 21785 w 128805"/>
              <a:gd name="connsiteY1" fmla="*/ 19050 h 66675"/>
              <a:gd name="connsiteX2" fmla="*/ 107510 w 128805"/>
              <a:gd name="connsiteY2" fmla="*/ 66675 h 66675"/>
              <a:gd name="connsiteX3" fmla="*/ 126560 w 128805"/>
              <a:gd name="connsiteY3" fmla="*/ 38100 h 66675"/>
              <a:gd name="connsiteX4" fmla="*/ 40835 w 128805"/>
              <a:gd name="connsiteY4" fmla="*/ 19050 h 666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805" h="66675">
                <a:moveTo>
                  <a:pt x="97985" y="0"/>
                </a:moveTo>
                <a:cubicBezTo>
                  <a:pt x="72585" y="6350"/>
                  <a:pt x="0" y="4527"/>
                  <a:pt x="21785" y="19050"/>
                </a:cubicBezTo>
                <a:cubicBezTo>
                  <a:pt x="87289" y="62719"/>
                  <a:pt x="57215" y="49910"/>
                  <a:pt x="107510" y="66675"/>
                </a:cubicBezTo>
                <a:cubicBezTo>
                  <a:pt x="113860" y="57150"/>
                  <a:pt x="128805" y="49325"/>
                  <a:pt x="126560" y="38100"/>
                </a:cubicBezTo>
                <a:cubicBezTo>
                  <a:pt x="120637" y="8483"/>
                  <a:pt x="45361" y="19050"/>
                  <a:pt x="40835" y="19050"/>
                </a:cubicBezTo>
              </a:path>
            </a:pathLst>
          </a:cu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7734300" y="2076036"/>
            <a:ext cx="92312" cy="86139"/>
          </a:xfrm>
          <a:custGeom>
            <a:avLst/>
            <a:gdLst>
              <a:gd name="connsiteX0" fmla="*/ 19050 w 92312"/>
              <a:gd name="connsiteY0" fmla="*/ 19464 h 86139"/>
              <a:gd name="connsiteX1" fmla="*/ 19050 w 92312"/>
              <a:gd name="connsiteY1" fmla="*/ 76614 h 86139"/>
              <a:gd name="connsiteX2" fmla="*/ 47625 w 92312"/>
              <a:gd name="connsiteY2" fmla="*/ 86139 h 86139"/>
              <a:gd name="connsiteX3" fmla="*/ 76200 w 92312"/>
              <a:gd name="connsiteY3" fmla="*/ 76614 h 86139"/>
              <a:gd name="connsiteX4" fmla="*/ 76200 w 92312"/>
              <a:gd name="connsiteY4" fmla="*/ 9939 h 86139"/>
              <a:gd name="connsiteX5" fmla="*/ 19050 w 92312"/>
              <a:gd name="connsiteY5" fmla="*/ 19464 h 86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2312" h="86139">
                <a:moveTo>
                  <a:pt x="19050" y="19464"/>
                </a:moveTo>
                <a:cubicBezTo>
                  <a:pt x="9525" y="30577"/>
                  <a:pt x="0" y="57564"/>
                  <a:pt x="19050" y="76614"/>
                </a:cubicBezTo>
                <a:cubicBezTo>
                  <a:pt x="26150" y="83714"/>
                  <a:pt x="38100" y="82964"/>
                  <a:pt x="47625" y="86139"/>
                </a:cubicBezTo>
                <a:cubicBezTo>
                  <a:pt x="57150" y="82964"/>
                  <a:pt x="69100" y="83714"/>
                  <a:pt x="76200" y="76614"/>
                </a:cubicBezTo>
                <a:cubicBezTo>
                  <a:pt x="86681" y="66133"/>
                  <a:pt x="92312" y="17995"/>
                  <a:pt x="76200" y="9939"/>
                </a:cubicBezTo>
                <a:cubicBezTo>
                  <a:pt x="56321" y="0"/>
                  <a:pt x="28575" y="8352"/>
                  <a:pt x="19050" y="19464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7914157" y="2328272"/>
            <a:ext cx="118593" cy="72028"/>
          </a:xfrm>
          <a:custGeom>
            <a:avLst/>
            <a:gdLst>
              <a:gd name="connsiteX0" fmla="*/ 105893 w 118593"/>
              <a:gd name="connsiteY0" fmla="*/ 5353 h 72028"/>
              <a:gd name="connsiteX1" fmla="*/ 29693 w 118593"/>
              <a:gd name="connsiteY1" fmla="*/ 14878 h 72028"/>
              <a:gd name="connsiteX2" fmla="*/ 67793 w 118593"/>
              <a:gd name="connsiteY2" fmla="*/ 72028 h 72028"/>
              <a:gd name="connsiteX3" fmla="*/ 96368 w 118593"/>
              <a:gd name="connsiteY3" fmla="*/ 62503 h 72028"/>
              <a:gd name="connsiteX4" fmla="*/ 105893 w 118593"/>
              <a:gd name="connsiteY4" fmla="*/ 33928 h 72028"/>
              <a:gd name="connsiteX5" fmla="*/ 105893 w 118593"/>
              <a:gd name="connsiteY5" fmla="*/ 5353 h 72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8593" h="72028">
                <a:moveTo>
                  <a:pt x="105893" y="5353"/>
                </a:moveTo>
                <a:cubicBezTo>
                  <a:pt x="93193" y="2178"/>
                  <a:pt x="50523" y="0"/>
                  <a:pt x="29693" y="14878"/>
                </a:cubicBezTo>
                <a:cubicBezTo>
                  <a:pt x="0" y="36087"/>
                  <a:pt x="65049" y="70199"/>
                  <a:pt x="67793" y="72028"/>
                </a:cubicBezTo>
                <a:cubicBezTo>
                  <a:pt x="77318" y="68853"/>
                  <a:pt x="89268" y="69603"/>
                  <a:pt x="96368" y="62503"/>
                </a:cubicBezTo>
                <a:cubicBezTo>
                  <a:pt x="103468" y="55403"/>
                  <a:pt x="102164" y="43250"/>
                  <a:pt x="105893" y="33928"/>
                </a:cubicBezTo>
                <a:cubicBezTo>
                  <a:pt x="108530" y="27336"/>
                  <a:pt x="118593" y="8528"/>
                  <a:pt x="105893" y="5353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8157540" y="2067072"/>
            <a:ext cx="91110" cy="95103"/>
          </a:xfrm>
          <a:custGeom>
            <a:avLst/>
            <a:gdLst>
              <a:gd name="connsiteX0" fmla="*/ 53010 w 91110"/>
              <a:gd name="connsiteY0" fmla="*/ 18903 h 95103"/>
              <a:gd name="connsiteX1" fmla="*/ 5385 w 91110"/>
              <a:gd name="connsiteY1" fmla="*/ 57003 h 95103"/>
              <a:gd name="connsiteX2" fmla="*/ 33960 w 91110"/>
              <a:gd name="connsiteY2" fmla="*/ 76053 h 95103"/>
              <a:gd name="connsiteX3" fmla="*/ 91110 w 91110"/>
              <a:gd name="connsiteY3" fmla="*/ 95103 h 95103"/>
              <a:gd name="connsiteX4" fmla="*/ 53010 w 91110"/>
              <a:gd name="connsiteY4" fmla="*/ 18903 h 95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10" h="95103">
                <a:moveTo>
                  <a:pt x="53010" y="18903"/>
                </a:moveTo>
                <a:cubicBezTo>
                  <a:pt x="38722" y="12553"/>
                  <a:pt x="0" y="30076"/>
                  <a:pt x="5385" y="57003"/>
                </a:cubicBezTo>
                <a:cubicBezTo>
                  <a:pt x="7630" y="68228"/>
                  <a:pt x="23499" y="71404"/>
                  <a:pt x="33960" y="76053"/>
                </a:cubicBezTo>
                <a:cubicBezTo>
                  <a:pt x="52310" y="84208"/>
                  <a:pt x="91110" y="95103"/>
                  <a:pt x="91110" y="95103"/>
                </a:cubicBezTo>
                <a:cubicBezTo>
                  <a:pt x="79222" y="0"/>
                  <a:pt x="67298" y="25253"/>
                  <a:pt x="53010" y="18903"/>
                </a:cubicBezTo>
                <a:close/>
              </a:path>
            </a:pathLst>
          </a:cu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6012160" y="1844824"/>
            <a:ext cx="0" cy="72008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9" name="Овал 18"/>
          <p:cNvSpPr/>
          <p:nvPr/>
        </p:nvSpPr>
        <p:spPr>
          <a:xfrm flipH="1" flipV="1">
            <a:off x="5940152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 flipH="1" flipV="1">
            <a:off x="6588224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 flipH="1" flipV="1">
            <a:off x="6156176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 flipH="1" flipV="1">
            <a:off x="7236296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/>
          <p:cNvSpPr/>
          <p:nvPr/>
        </p:nvSpPr>
        <p:spPr>
          <a:xfrm flipH="1" flipV="1">
            <a:off x="7668344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/>
          <p:cNvSpPr/>
          <p:nvPr/>
        </p:nvSpPr>
        <p:spPr>
          <a:xfrm flipH="1" flipV="1">
            <a:off x="7884368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 flipH="1" flipV="1">
            <a:off x="8100392" y="184482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8" name="Прямая соединительная линия 27"/>
          <p:cNvCxnSpPr/>
          <p:nvPr/>
        </p:nvCxnSpPr>
        <p:spPr>
          <a:xfrm>
            <a:off x="7092280" y="4725144"/>
            <a:ext cx="108012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Овал 30"/>
          <p:cNvSpPr/>
          <p:nvPr/>
        </p:nvSpPr>
        <p:spPr>
          <a:xfrm flipH="1" flipV="1">
            <a:off x="7020272" y="46531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Овал 31"/>
          <p:cNvSpPr/>
          <p:nvPr/>
        </p:nvSpPr>
        <p:spPr>
          <a:xfrm flipH="1" flipV="1">
            <a:off x="8100392" y="465313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4" name="Прямая со стрелкой 33"/>
          <p:cNvCxnSpPr/>
          <p:nvPr/>
        </p:nvCxnSpPr>
        <p:spPr>
          <a:xfrm flipV="1">
            <a:off x="7164288" y="5661248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580112" y="5157192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Точка 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max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660232" y="4797152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 flipV="1">
            <a:off x="7524328" y="5661248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 flipV="1">
            <a:off x="6516216" y="5661248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9" name="Прямая со стрелкой 38"/>
          <p:cNvCxnSpPr/>
          <p:nvPr/>
        </p:nvCxnSpPr>
        <p:spPr>
          <a:xfrm flipV="1">
            <a:off x="6876256" y="5661248"/>
            <a:ext cx="360040" cy="43204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6228184" y="623731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Функция убывает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 l="22735" t="24800" r="22338" b="16401"/>
          <a:stretch>
            <a:fillRect/>
          </a:stretch>
        </p:blipFill>
        <p:spPr bwMode="auto">
          <a:xfrm>
            <a:off x="0" y="332656"/>
            <a:ext cx="9036496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95536" y="1628800"/>
            <a:ext cx="46085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Производная положительна, значит функция возрастает, поэтому наибольшее значение на левой границе</a:t>
            </a:r>
          </a:p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-7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5928" y="502156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>
            <a:endCxn id="9" idx="2"/>
          </p:cNvCxnSpPr>
          <p:nvPr/>
        </p:nvCxnSpPr>
        <p:spPr>
          <a:xfrm>
            <a:off x="6012160" y="1988840"/>
            <a:ext cx="93610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 flipH="1" flipV="1">
            <a:off x="5940152" y="19168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 flipH="1" flipV="1">
            <a:off x="6804248" y="1916832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Прямая соединительная линия 10"/>
          <p:cNvCxnSpPr>
            <a:stCxn id="12" idx="2"/>
            <a:endCxn id="13" idx="2"/>
          </p:cNvCxnSpPr>
          <p:nvPr/>
        </p:nvCxnSpPr>
        <p:spPr>
          <a:xfrm>
            <a:off x="4067944" y="5157192"/>
            <a:ext cx="331236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Овал 11"/>
          <p:cNvSpPr/>
          <p:nvPr/>
        </p:nvSpPr>
        <p:spPr>
          <a:xfrm flipH="1" flipV="1">
            <a:off x="3923928" y="508518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 flipH="1" flipV="1">
            <a:off x="7236296" y="5085184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6780191" y="5057775"/>
            <a:ext cx="200493" cy="200025"/>
          </a:xfrm>
          <a:custGeom>
            <a:avLst/>
            <a:gdLst>
              <a:gd name="connsiteX0" fmla="*/ 154009 w 200493"/>
              <a:gd name="connsiteY0" fmla="*/ 38100 h 200025"/>
              <a:gd name="connsiteX1" fmla="*/ 68284 w 200493"/>
              <a:gd name="connsiteY1" fmla="*/ 0 h 200025"/>
              <a:gd name="connsiteX2" fmla="*/ 39709 w 200493"/>
              <a:gd name="connsiteY2" fmla="*/ 9525 h 200025"/>
              <a:gd name="connsiteX3" fmla="*/ 11134 w 200493"/>
              <a:gd name="connsiteY3" fmla="*/ 66675 h 200025"/>
              <a:gd name="connsiteX4" fmla="*/ 49234 w 200493"/>
              <a:gd name="connsiteY4" fmla="*/ 161925 h 200025"/>
              <a:gd name="connsiteX5" fmla="*/ 87334 w 200493"/>
              <a:gd name="connsiteY5" fmla="*/ 180975 h 200025"/>
              <a:gd name="connsiteX6" fmla="*/ 144484 w 200493"/>
              <a:gd name="connsiteY6" fmla="*/ 200025 h 200025"/>
              <a:gd name="connsiteX7" fmla="*/ 173059 w 200493"/>
              <a:gd name="connsiteY7" fmla="*/ 114300 h 200025"/>
              <a:gd name="connsiteX8" fmla="*/ 144484 w 200493"/>
              <a:gd name="connsiteY8" fmla="*/ 95250 h 200025"/>
              <a:gd name="connsiteX9" fmla="*/ 154009 w 200493"/>
              <a:gd name="connsiteY9" fmla="*/ 38100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493" h="200025">
                <a:moveTo>
                  <a:pt x="154009" y="38100"/>
                </a:moveTo>
                <a:cubicBezTo>
                  <a:pt x="141309" y="22225"/>
                  <a:pt x="113567" y="30189"/>
                  <a:pt x="68284" y="0"/>
                </a:cubicBezTo>
                <a:cubicBezTo>
                  <a:pt x="58759" y="3175"/>
                  <a:pt x="47549" y="3253"/>
                  <a:pt x="39709" y="9525"/>
                </a:cubicBezTo>
                <a:cubicBezTo>
                  <a:pt x="22923" y="22954"/>
                  <a:pt x="17409" y="47851"/>
                  <a:pt x="11134" y="66675"/>
                </a:cubicBezTo>
                <a:cubicBezTo>
                  <a:pt x="20649" y="142796"/>
                  <a:pt x="0" y="133791"/>
                  <a:pt x="49234" y="161925"/>
                </a:cubicBezTo>
                <a:cubicBezTo>
                  <a:pt x="61562" y="168970"/>
                  <a:pt x="74151" y="175702"/>
                  <a:pt x="87334" y="180975"/>
                </a:cubicBezTo>
                <a:cubicBezTo>
                  <a:pt x="105978" y="188433"/>
                  <a:pt x="144484" y="200025"/>
                  <a:pt x="144484" y="200025"/>
                </a:cubicBezTo>
                <a:cubicBezTo>
                  <a:pt x="163825" y="171014"/>
                  <a:pt x="200493" y="148592"/>
                  <a:pt x="173059" y="114300"/>
                </a:cubicBezTo>
                <a:cubicBezTo>
                  <a:pt x="165908" y="105361"/>
                  <a:pt x="154009" y="101600"/>
                  <a:pt x="144484" y="95250"/>
                </a:cubicBezTo>
                <a:cubicBezTo>
                  <a:pt x="132714" y="59940"/>
                  <a:pt x="166709" y="53975"/>
                  <a:pt x="154009" y="38100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 l="22144" t="35300" r="22929" b="9051"/>
          <a:stretch>
            <a:fillRect/>
          </a:stretch>
        </p:blipFill>
        <p:spPr bwMode="auto">
          <a:xfrm>
            <a:off x="107504" y="188640"/>
            <a:ext cx="8784976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5928" y="502156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2276872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>
            <a:stCxn id="8" idx="2"/>
            <a:endCxn id="9" idx="2"/>
          </p:cNvCxnSpPr>
          <p:nvPr/>
        </p:nvCxnSpPr>
        <p:spPr>
          <a:xfrm>
            <a:off x="3635896" y="5445224"/>
            <a:ext cx="417646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Овал 7"/>
          <p:cNvSpPr/>
          <p:nvPr/>
        </p:nvSpPr>
        <p:spPr>
          <a:xfrm flipH="1" flipV="1">
            <a:off x="3491880" y="537321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 flipH="1" flipV="1">
            <a:off x="7668344" y="5373216"/>
            <a:ext cx="144016" cy="144016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5036470" y="1845842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олилиния 15"/>
          <p:cNvSpPr/>
          <p:nvPr/>
        </p:nvSpPr>
        <p:spPr>
          <a:xfrm>
            <a:off x="4359257" y="5400575"/>
            <a:ext cx="144481" cy="133450"/>
          </a:xfrm>
          <a:custGeom>
            <a:avLst/>
            <a:gdLst>
              <a:gd name="connsiteX0" fmla="*/ 127018 w 144481"/>
              <a:gd name="connsiteY0" fmla="*/ 19150 h 133450"/>
              <a:gd name="connsiteX1" fmla="*/ 22243 w 144481"/>
              <a:gd name="connsiteY1" fmla="*/ 19150 h 133450"/>
              <a:gd name="connsiteX2" fmla="*/ 3193 w 144481"/>
              <a:gd name="connsiteY2" fmla="*/ 47725 h 133450"/>
              <a:gd name="connsiteX3" fmla="*/ 12718 w 144481"/>
              <a:gd name="connsiteY3" fmla="*/ 104875 h 133450"/>
              <a:gd name="connsiteX4" fmla="*/ 69868 w 144481"/>
              <a:gd name="connsiteY4" fmla="*/ 123925 h 133450"/>
              <a:gd name="connsiteX5" fmla="*/ 98443 w 144481"/>
              <a:gd name="connsiteY5" fmla="*/ 133450 h 133450"/>
              <a:gd name="connsiteX6" fmla="*/ 127018 w 144481"/>
              <a:gd name="connsiteY6" fmla="*/ 76300 h 133450"/>
              <a:gd name="connsiteX7" fmla="*/ 127018 w 144481"/>
              <a:gd name="connsiteY7" fmla="*/ 19150 h 1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4481" h="133450">
                <a:moveTo>
                  <a:pt x="127018" y="19150"/>
                </a:moveTo>
                <a:cubicBezTo>
                  <a:pt x="109556" y="9625"/>
                  <a:pt x="60543" y="0"/>
                  <a:pt x="22243" y="19150"/>
                </a:cubicBezTo>
                <a:cubicBezTo>
                  <a:pt x="12004" y="24270"/>
                  <a:pt x="9543" y="38200"/>
                  <a:pt x="3193" y="47725"/>
                </a:cubicBezTo>
                <a:cubicBezTo>
                  <a:pt x="6368" y="66775"/>
                  <a:pt x="0" y="90341"/>
                  <a:pt x="12718" y="104875"/>
                </a:cubicBezTo>
                <a:cubicBezTo>
                  <a:pt x="25941" y="119987"/>
                  <a:pt x="50818" y="117575"/>
                  <a:pt x="69868" y="123925"/>
                </a:cubicBezTo>
                <a:lnTo>
                  <a:pt x="98443" y="133450"/>
                </a:lnTo>
                <a:cubicBezTo>
                  <a:pt x="108075" y="119003"/>
                  <a:pt x="127018" y="96018"/>
                  <a:pt x="127018" y="76300"/>
                </a:cubicBezTo>
                <a:cubicBezTo>
                  <a:pt x="127018" y="53806"/>
                  <a:pt x="144481" y="28675"/>
                  <a:pt x="127018" y="19150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олилиния 16"/>
          <p:cNvSpPr/>
          <p:nvPr/>
        </p:nvSpPr>
        <p:spPr>
          <a:xfrm>
            <a:off x="5156444" y="5415787"/>
            <a:ext cx="155331" cy="137489"/>
          </a:xfrm>
          <a:custGeom>
            <a:avLst/>
            <a:gdLst>
              <a:gd name="connsiteX0" fmla="*/ 139456 w 155331"/>
              <a:gd name="connsiteY0" fmla="*/ 22988 h 137489"/>
              <a:gd name="connsiteX1" fmla="*/ 34681 w 155331"/>
              <a:gd name="connsiteY1" fmla="*/ 13463 h 137489"/>
              <a:gd name="connsiteX2" fmla="*/ 15631 w 155331"/>
              <a:gd name="connsiteY2" fmla="*/ 42038 h 137489"/>
              <a:gd name="connsiteX3" fmla="*/ 15631 w 155331"/>
              <a:gd name="connsiteY3" fmla="*/ 99188 h 137489"/>
              <a:gd name="connsiteX4" fmla="*/ 44206 w 155331"/>
              <a:gd name="connsiteY4" fmla="*/ 118238 h 137489"/>
              <a:gd name="connsiteX5" fmla="*/ 72781 w 155331"/>
              <a:gd name="connsiteY5" fmla="*/ 127763 h 137489"/>
              <a:gd name="connsiteX6" fmla="*/ 139456 w 155331"/>
              <a:gd name="connsiteY6" fmla="*/ 118238 h 137489"/>
              <a:gd name="connsiteX7" fmla="*/ 129931 w 155331"/>
              <a:gd name="connsiteY7" fmla="*/ 32513 h 137489"/>
              <a:gd name="connsiteX8" fmla="*/ 139456 w 155331"/>
              <a:gd name="connsiteY8" fmla="*/ 22988 h 137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331" h="137489">
                <a:moveTo>
                  <a:pt x="139456" y="22988"/>
                </a:moveTo>
                <a:cubicBezTo>
                  <a:pt x="123581" y="19813"/>
                  <a:pt x="101997" y="0"/>
                  <a:pt x="34681" y="13463"/>
                </a:cubicBezTo>
                <a:cubicBezTo>
                  <a:pt x="28331" y="22988"/>
                  <a:pt x="20751" y="31799"/>
                  <a:pt x="15631" y="42038"/>
                </a:cubicBezTo>
                <a:cubicBezTo>
                  <a:pt x="5862" y="61576"/>
                  <a:pt x="0" y="79650"/>
                  <a:pt x="15631" y="99188"/>
                </a:cubicBezTo>
                <a:cubicBezTo>
                  <a:pt x="22782" y="108127"/>
                  <a:pt x="33967" y="113118"/>
                  <a:pt x="44206" y="118238"/>
                </a:cubicBezTo>
                <a:cubicBezTo>
                  <a:pt x="53186" y="122728"/>
                  <a:pt x="63256" y="124588"/>
                  <a:pt x="72781" y="127763"/>
                </a:cubicBezTo>
                <a:cubicBezTo>
                  <a:pt x="95006" y="124588"/>
                  <a:pt x="127905" y="137489"/>
                  <a:pt x="139456" y="118238"/>
                </a:cubicBezTo>
                <a:cubicBezTo>
                  <a:pt x="154248" y="93584"/>
                  <a:pt x="134658" y="60873"/>
                  <a:pt x="129931" y="32513"/>
                </a:cubicBezTo>
                <a:cubicBezTo>
                  <a:pt x="128280" y="22609"/>
                  <a:pt x="155331" y="26163"/>
                  <a:pt x="139456" y="22988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олилиния 17"/>
          <p:cNvSpPr/>
          <p:nvPr/>
        </p:nvSpPr>
        <p:spPr>
          <a:xfrm>
            <a:off x="6027402" y="5429250"/>
            <a:ext cx="161929" cy="116846"/>
          </a:xfrm>
          <a:custGeom>
            <a:avLst/>
            <a:gdLst>
              <a:gd name="connsiteX0" fmla="*/ 135273 w 161929"/>
              <a:gd name="connsiteY0" fmla="*/ 0 h 116846"/>
              <a:gd name="connsiteX1" fmla="*/ 30498 w 161929"/>
              <a:gd name="connsiteY1" fmla="*/ 28575 h 116846"/>
              <a:gd name="connsiteX2" fmla="*/ 1923 w 161929"/>
              <a:gd name="connsiteY2" fmla="*/ 38100 h 116846"/>
              <a:gd name="connsiteX3" fmla="*/ 11448 w 161929"/>
              <a:gd name="connsiteY3" fmla="*/ 85725 h 116846"/>
              <a:gd name="connsiteX4" fmla="*/ 68598 w 161929"/>
              <a:gd name="connsiteY4" fmla="*/ 104775 h 116846"/>
              <a:gd name="connsiteX5" fmla="*/ 144798 w 161929"/>
              <a:gd name="connsiteY5" fmla="*/ 95250 h 116846"/>
              <a:gd name="connsiteX6" fmla="*/ 135273 w 161929"/>
              <a:gd name="connsiteY6" fmla="*/ 0 h 116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929" h="116846">
                <a:moveTo>
                  <a:pt x="135273" y="0"/>
                </a:moveTo>
                <a:cubicBezTo>
                  <a:pt x="67957" y="13463"/>
                  <a:pt x="103007" y="4405"/>
                  <a:pt x="30498" y="28575"/>
                </a:cubicBezTo>
                <a:lnTo>
                  <a:pt x="1923" y="38100"/>
                </a:lnTo>
                <a:cubicBezTo>
                  <a:pt x="5098" y="53975"/>
                  <a:pt x="0" y="74277"/>
                  <a:pt x="11448" y="85725"/>
                </a:cubicBezTo>
                <a:cubicBezTo>
                  <a:pt x="25647" y="99924"/>
                  <a:pt x="68598" y="104775"/>
                  <a:pt x="68598" y="104775"/>
                </a:cubicBezTo>
                <a:cubicBezTo>
                  <a:pt x="93998" y="101600"/>
                  <a:pt x="131055" y="116846"/>
                  <a:pt x="144798" y="95250"/>
                </a:cubicBezTo>
                <a:cubicBezTo>
                  <a:pt x="161929" y="68330"/>
                  <a:pt x="135273" y="0"/>
                  <a:pt x="135273" y="0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олилиния 18"/>
          <p:cNvSpPr/>
          <p:nvPr/>
        </p:nvSpPr>
        <p:spPr>
          <a:xfrm>
            <a:off x="6875127" y="5368862"/>
            <a:ext cx="173373" cy="174688"/>
          </a:xfrm>
          <a:custGeom>
            <a:avLst/>
            <a:gdLst>
              <a:gd name="connsiteX0" fmla="*/ 97173 w 173373"/>
              <a:gd name="connsiteY0" fmla="*/ 41338 h 174688"/>
              <a:gd name="connsiteX1" fmla="*/ 40023 w 173373"/>
              <a:gd name="connsiteY1" fmla="*/ 22288 h 174688"/>
              <a:gd name="connsiteX2" fmla="*/ 20973 w 173373"/>
              <a:gd name="connsiteY2" fmla="*/ 50863 h 174688"/>
              <a:gd name="connsiteX3" fmla="*/ 1923 w 173373"/>
              <a:gd name="connsiteY3" fmla="*/ 108013 h 174688"/>
              <a:gd name="connsiteX4" fmla="*/ 11448 w 173373"/>
              <a:gd name="connsiteY4" fmla="*/ 155638 h 174688"/>
              <a:gd name="connsiteX5" fmla="*/ 68598 w 173373"/>
              <a:gd name="connsiteY5" fmla="*/ 174688 h 174688"/>
              <a:gd name="connsiteX6" fmla="*/ 87648 w 173373"/>
              <a:gd name="connsiteY6" fmla="*/ 146113 h 174688"/>
              <a:gd name="connsiteX7" fmla="*/ 97173 w 173373"/>
              <a:gd name="connsiteY7" fmla="*/ 117538 h 174688"/>
              <a:gd name="connsiteX8" fmla="*/ 125748 w 173373"/>
              <a:gd name="connsiteY8" fmla="*/ 98488 h 174688"/>
              <a:gd name="connsiteX9" fmla="*/ 173373 w 173373"/>
              <a:gd name="connsiteY9" fmla="*/ 41338 h 174688"/>
              <a:gd name="connsiteX10" fmla="*/ 116223 w 173373"/>
              <a:gd name="connsiteY10" fmla="*/ 3238 h 174688"/>
              <a:gd name="connsiteX11" fmla="*/ 49548 w 173373"/>
              <a:gd name="connsiteY11" fmla="*/ 12763 h 174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73373" h="174688">
                <a:moveTo>
                  <a:pt x="97173" y="41338"/>
                </a:moveTo>
                <a:cubicBezTo>
                  <a:pt x="78123" y="34988"/>
                  <a:pt x="51162" y="5580"/>
                  <a:pt x="40023" y="22288"/>
                </a:cubicBezTo>
                <a:cubicBezTo>
                  <a:pt x="33673" y="31813"/>
                  <a:pt x="25622" y="40402"/>
                  <a:pt x="20973" y="50863"/>
                </a:cubicBezTo>
                <a:cubicBezTo>
                  <a:pt x="12818" y="69213"/>
                  <a:pt x="1923" y="108013"/>
                  <a:pt x="1923" y="108013"/>
                </a:cubicBezTo>
                <a:cubicBezTo>
                  <a:pt x="5098" y="123888"/>
                  <a:pt x="0" y="144190"/>
                  <a:pt x="11448" y="155638"/>
                </a:cubicBezTo>
                <a:cubicBezTo>
                  <a:pt x="25647" y="169837"/>
                  <a:pt x="68598" y="174688"/>
                  <a:pt x="68598" y="174688"/>
                </a:cubicBezTo>
                <a:cubicBezTo>
                  <a:pt x="74948" y="165163"/>
                  <a:pt x="82528" y="156352"/>
                  <a:pt x="87648" y="146113"/>
                </a:cubicBezTo>
                <a:cubicBezTo>
                  <a:pt x="92138" y="137133"/>
                  <a:pt x="90901" y="125378"/>
                  <a:pt x="97173" y="117538"/>
                </a:cubicBezTo>
                <a:cubicBezTo>
                  <a:pt x="104324" y="108599"/>
                  <a:pt x="116954" y="105817"/>
                  <a:pt x="125748" y="98488"/>
                </a:cubicBezTo>
                <a:cubicBezTo>
                  <a:pt x="153250" y="75569"/>
                  <a:pt x="154642" y="69435"/>
                  <a:pt x="173373" y="41338"/>
                </a:cubicBezTo>
                <a:cubicBezTo>
                  <a:pt x="154323" y="28638"/>
                  <a:pt x="138888" y="0"/>
                  <a:pt x="116223" y="3238"/>
                </a:cubicBezTo>
                <a:lnTo>
                  <a:pt x="49548" y="12763"/>
                </a:lnTo>
              </a:path>
            </a:pathLst>
          </a:custGeom>
          <a:solidFill>
            <a:srgbClr val="92D050"/>
          </a:solidFill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олилиния 19"/>
          <p:cNvSpPr/>
          <p:nvPr/>
        </p:nvSpPr>
        <p:spPr>
          <a:xfrm>
            <a:off x="7486650" y="5404528"/>
            <a:ext cx="143584" cy="136816"/>
          </a:xfrm>
          <a:custGeom>
            <a:avLst/>
            <a:gdLst>
              <a:gd name="connsiteX0" fmla="*/ 76200 w 143584"/>
              <a:gd name="connsiteY0" fmla="*/ 5672 h 136816"/>
              <a:gd name="connsiteX1" fmla="*/ 38100 w 143584"/>
              <a:gd name="connsiteY1" fmla="*/ 15197 h 136816"/>
              <a:gd name="connsiteX2" fmla="*/ 0 w 143584"/>
              <a:gd name="connsiteY2" fmla="*/ 72347 h 136816"/>
              <a:gd name="connsiteX3" fmla="*/ 9525 w 143584"/>
              <a:gd name="connsiteY3" fmla="*/ 100922 h 136816"/>
              <a:gd name="connsiteX4" fmla="*/ 114300 w 143584"/>
              <a:gd name="connsiteY4" fmla="*/ 110447 h 136816"/>
              <a:gd name="connsiteX5" fmla="*/ 133350 w 143584"/>
              <a:gd name="connsiteY5" fmla="*/ 81872 h 136816"/>
              <a:gd name="connsiteX6" fmla="*/ 19050 w 143584"/>
              <a:gd name="connsiteY6" fmla="*/ 34247 h 1368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3584" h="136816">
                <a:moveTo>
                  <a:pt x="76200" y="5672"/>
                </a:moveTo>
                <a:cubicBezTo>
                  <a:pt x="63500" y="8847"/>
                  <a:pt x="49466" y="8702"/>
                  <a:pt x="38100" y="15197"/>
                </a:cubicBezTo>
                <a:cubicBezTo>
                  <a:pt x="8721" y="31985"/>
                  <a:pt x="9092" y="45070"/>
                  <a:pt x="0" y="72347"/>
                </a:cubicBezTo>
                <a:cubicBezTo>
                  <a:pt x="3175" y="81872"/>
                  <a:pt x="3253" y="93082"/>
                  <a:pt x="9525" y="100922"/>
                </a:cubicBezTo>
                <a:cubicBezTo>
                  <a:pt x="38240" y="136816"/>
                  <a:pt x="74053" y="115478"/>
                  <a:pt x="114300" y="110447"/>
                </a:cubicBezTo>
                <a:cubicBezTo>
                  <a:pt x="120650" y="100922"/>
                  <a:pt x="131930" y="93231"/>
                  <a:pt x="133350" y="81872"/>
                </a:cubicBezTo>
                <a:cubicBezTo>
                  <a:pt x="143584" y="0"/>
                  <a:pt x="82613" y="34247"/>
                  <a:pt x="19050" y="34247"/>
                </a:cubicBezTo>
              </a:path>
            </a:pathLst>
          </a:custGeom>
          <a:solidFill>
            <a:srgbClr val="92D050"/>
          </a:solidFill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 l="22144" t="24800" r="23519" b="18501"/>
          <a:stretch>
            <a:fillRect/>
          </a:stretch>
        </p:blipFill>
        <p:spPr bwMode="auto">
          <a:xfrm>
            <a:off x="179512" y="188640"/>
            <a:ext cx="8712968" cy="6192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5928" y="502156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95536" y="1988840"/>
            <a:ext cx="51845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-2+(-1)+0+1+2+3+4+5+6=18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олилиния 6"/>
          <p:cNvSpPr/>
          <p:nvPr/>
        </p:nvSpPr>
        <p:spPr>
          <a:xfrm>
            <a:off x="6300192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6516216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олилиния 8"/>
          <p:cNvSpPr/>
          <p:nvPr/>
        </p:nvSpPr>
        <p:spPr>
          <a:xfrm>
            <a:off x="6732240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олилиния 9"/>
          <p:cNvSpPr/>
          <p:nvPr/>
        </p:nvSpPr>
        <p:spPr>
          <a:xfrm>
            <a:off x="6948264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олилиния 10"/>
          <p:cNvSpPr/>
          <p:nvPr/>
        </p:nvSpPr>
        <p:spPr>
          <a:xfrm>
            <a:off x="7092280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олилиния 11"/>
          <p:cNvSpPr/>
          <p:nvPr/>
        </p:nvSpPr>
        <p:spPr>
          <a:xfrm>
            <a:off x="7380312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олилиния 12"/>
          <p:cNvSpPr/>
          <p:nvPr/>
        </p:nvSpPr>
        <p:spPr>
          <a:xfrm>
            <a:off x="7524328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олилиния 13"/>
          <p:cNvSpPr/>
          <p:nvPr/>
        </p:nvSpPr>
        <p:spPr>
          <a:xfrm>
            <a:off x="7740352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олилиния 14"/>
          <p:cNvSpPr/>
          <p:nvPr/>
        </p:nvSpPr>
        <p:spPr>
          <a:xfrm>
            <a:off x="8028384" y="1844824"/>
            <a:ext cx="202280" cy="167126"/>
          </a:xfrm>
          <a:custGeom>
            <a:avLst/>
            <a:gdLst>
              <a:gd name="connsiteX0" fmla="*/ 164180 w 202280"/>
              <a:gd name="connsiteY0" fmla="*/ 49633 h 167126"/>
              <a:gd name="connsiteX1" fmla="*/ 116555 w 202280"/>
              <a:gd name="connsiteY1" fmla="*/ 2008 h 167126"/>
              <a:gd name="connsiteX2" fmla="*/ 68930 w 202280"/>
              <a:gd name="connsiteY2" fmla="*/ 11533 h 167126"/>
              <a:gd name="connsiteX3" fmla="*/ 11780 w 202280"/>
              <a:gd name="connsiteY3" fmla="*/ 30583 h 167126"/>
              <a:gd name="connsiteX4" fmla="*/ 49880 w 202280"/>
              <a:gd name="connsiteY4" fmla="*/ 116308 h 167126"/>
              <a:gd name="connsiteX5" fmla="*/ 68930 w 202280"/>
              <a:gd name="connsiteY5" fmla="*/ 144883 h 167126"/>
              <a:gd name="connsiteX6" fmla="*/ 126080 w 202280"/>
              <a:gd name="connsiteY6" fmla="*/ 163933 h 167126"/>
              <a:gd name="connsiteX7" fmla="*/ 183230 w 202280"/>
              <a:gd name="connsiteY7" fmla="*/ 154408 h 167126"/>
              <a:gd name="connsiteX8" fmla="*/ 202280 w 202280"/>
              <a:gd name="connsiteY8" fmla="*/ 97258 h 167126"/>
              <a:gd name="connsiteX9" fmla="*/ 154655 w 202280"/>
              <a:gd name="connsiteY9" fmla="*/ 11533 h 167126"/>
              <a:gd name="connsiteX10" fmla="*/ 164180 w 202280"/>
              <a:gd name="connsiteY10" fmla="*/ 49633 h 167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02280" h="167126">
                <a:moveTo>
                  <a:pt x="164180" y="49633"/>
                </a:moveTo>
                <a:cubicBezTo>
                  <a:pt x="157830" y="48046"/>
                  <a:pt x="139646" y="4894"/>
                  <a:pt x="116555" y="2008"/>
                </a:cubicBezTo>
                <a:cubicBezTo>
                  <a:pt x="100491" y="0"/>
                  <a:pt x="84549" y="7273"/>
                  <a:pt x="68930" y="11533"/>
                </a:cubicBezTo>
                <a:cubicBezTo>
                  <a:pt x="49557" y="16817"/>
                  <a:pt x="11780" y="30583"/>
                  <a:pt x="11780" y="30583"/>
                </a:cubicBezTo>
                <a:cubicBezTo>
                  <a:pt x="28073" y="144631"/>
                  <a:pt x="0" y="66428"/>
                  <a:pt x="49880" y="116308"/>
                </a:cubicBezTo>
                <a:cubicBezTo>
                  <a:pt x="57975" y="124403"/>
                  <a:pt x="59222" y="138816"/>
                  <a:pt x="68930" y="144883"/>
                </a:cubicBezTo>
                <a:cubicBezTo>
                  <a:pt x="85958" y="155526"/>
                  <a:pt x="126080" y="163933"/>
                  <a:pt x="126080" y="163933"/>
                </a:cubicBezTo>
                <a:cubicBezTo>
                  <a:pt x="145130" y="160758"/>
                  <a:pt x="168696" y="167126"/>
                  <a:pt x="183230" y="154408"/>
                </a:cubicBezTo>
                <a:cubicBezTo>
                  <a:pt x="198342" y="141185"/>
                  <a:pt x="202280" y="97258"/>
                  <a:pt x="202280" y="97258"/>
                </a:cubicBezTo>
                <a:cubicBezTo>
                  <a:pt x="186055" y="48583"/>
                  <a:pt x="192676" y="40049"/>
                  <a:pt x="154655" y="11533"/>
                </a:cubicBezTo>
                <a:cubicBezTo>
                  <a:pt x="152115" y="9628"/>
                  <a:pt x="170530" y="51221"/>
                  <a:pt x="164180" y="49633"/>
                </a:cubicBezTo>
                <a:close/>
              </a:path>
            </a:pathLst>
          </a:cu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>
            <a:off x="5292080" y="5229200"/>
            <a:ext cx="21602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>
            <a:off x="6156176" y="5229200"/>
            <a:ext cx="129614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8100392" y="5229200"/>
            <a:ext cx="216024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 l="20963" t="29000" r="23519" b="15351"/>
          <a:stretch>
            <a:fillRect/>
          </a:stretch>
        </p:blipFill>
        <p:spPr bwMode="auto">
          <a:xfrm>
            <a:off x="179511" y="188640"/>
            <a:ext cx="8939861" cy="5040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75928" y="502156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7544" y="1628800"/>
            <a:ext cx="10801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5724128" y="1340768"/>
            <a:ext cx="1296144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524328" y="1340768"/>
            <a:ext cx="792088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>
            <a:off x="6372200" y="4149080"/>
            <a:ext cx="1728192" cy="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3" name="Полилиния 12"/>
          <p:cNvSpPr/>
          <p:nvPr/>
        </p:nvSpPr>
        <p:spPr>
          <a:xfrm>
            <a:off x="7645470" y="4089400"/>
            <a:ext cx="117405" cy="117508"/>
          </a:xfrm>
          <a:custGeom>
            <a:avLst/>
            <a:gdLst>
              <a:gd name="connsiteX0" fmla="*/ 88830 w 117405"/>
              <a:gd name="connsiteY0" fmla="*/ 6350 h 117508"/>
              <a:gd name="connsiteX1" fmla="*/ 60255 w 117405"/>
              <a:gd name="connsiteY1" fmla="*/ 15875 h 117508"/>
              <a:gd name="connsiteX2" fmla="*/ 3105 w 117405"/>
              <a:gd name="connsiteY2" fmla="*/ 53975 h 117508"/>
              <a:gd name="connsiteX3" fmla="*/ 12630 w 117405"/>
              <a:gd name="connsiteY3" fmla="*/ 92075 h 117508"/>
              <a:gd name="connsiteX4" fmla="*/ 117405 w 117405"/>
              <a:gd name="connsiteY4" fmla="*/ 53975 h 117508"/>
              <a:gd name="connsiteX5" fmla="*/ 88830 w 117405"/>
              <a:gd name="connsiteY5" fmla="*/ 6350 h 117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17405" h="117508">
                <a:moveTo>
                  <a:pt x="88830" y="6350"/>
                </a:moveTo>
                <a:cubicBezTo>
                  <a:pt x="79305" y="0"/>
                  <a:pt x="69032" y="10999"/>
                  <a:pt x="60255" y="15875"/>
                </a:cubicBezTo>
                <a:cubicBezTo>
                  <a:pt x="40241" y="26994"/>
                  <a:pt x="3105" y="53975"/>
                  <a:pt x="3105" y="53975"/>
                </a:cubicBezTo>
                <a:cubicBezTo>
                  <a:pt x="6280" y="66675"/>
                  <a:pt x="0" y="88631"/>
                  <a:pt x="12630" y="92075"/>
                </a:cubicBezTo>
                <a:cubicBezTo>
                  <a:pt x="105885" y="117508"/>
                  <a:pt x="101561" y="101507"/>
                  <a:pt x="117405" y="53975"/>
                </a:cubicBezTo>
                <a:cubicBezTo>
                  <a:pt x="103864" y="13352"/>
                  <a:pt x="98355" y="12700"/>
                  <a:pt x="88830" y="635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1294" t="52503" r="61909" b="16401"/>
          <a:stretch>
            <a:fillRect/>
          </a:stretch>
        </p:blipFill>
        <p:spPr bwMode="auto">
          <a:xfrm>
            <a:off x="359024" y="1628800"/>
            <a:ext cx="878497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 задание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11294" t="52503" r="61909" b="16401"/>
          <a:stretch>
            <a:fillRect/>
          </a:stretch>
        </p:blipFill>
        <p:spPr bwMode="auto">
          <a:xfrm>
            <a:off x="359024" y="1628800"/>
            <a:ext cx="8784976" cy="4248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олилиния 4"/>
          <p:cNvSpPr/>
          <p:nvPr/>
        </p:nvSpPr>
        <p:spPr>
          <a:xfrm>
            <a:off x="4498320" y="3054350"/>
            <a:ext cx="156230" cy="74463"/>
          </a:xfrm>
          <a:custGeom>
            <a:avLst/>
            <a:gdLst>
              <a:gd name="connsiteX0" fmla="*/ 140355 w 156230"/>
              <a:gd name="connsiteY0" fmla="*/ 3175 h 74463"/>
              <a:gd name="connsiteX1" fmla="*/ 54630 w 156230"/>
              <a:gd name="connsiteY1" fmla="*/ 12700 h 74463"/>
              <a:gd name="connsiteX2" fmla="*/ 35580 w 156230"/>
              <a:gd name="connsiteY2" fmla="*/ 60325 h 74463"/>
              <a:gd name="connsiteX3" fmla="*/ 92730 w 156230"/>
              <a:gd name="connsiteY3" fmla="*/ 69850 h 74463"/>
              <a:gd name="connsiteX4" fmla="*/ 149880 w 156230"/>
              <a:gd name="connsiteY4" fmla="*/ 31750 h 74463"/>
              <a:gd name="connsiteX5" fmla="*/ 140355 w 156230"/>
              <a:gd name="connsiteY5" fmla="*/ 3175 h 74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230" h="74463">
                <a:moveTo>
                  <a:pt x="140355" y="3175"/>
                </a:moveTo>
                <a:cubicBezTo>
                  <a:pt x="124480" y="0"/>
                  <a:pt x="82522" y="5727"/>
                  <a:pt x="54630" y="12700"/>
                </a:cubicBezTo>
                <a:cubicBezTo>
                  <a:pt x="43280" y="15537"/>
                  <a:pt x="0" y="39994"/>
                  <a:pt x="35580" y="60325"/>
                </a:cubicBezTo>
                <a:cubicBezTo>
                  <a:pt x="52348" y="69907"/>
                  <a:pt x="73680" y="66675"/>
                  <a:pt x="92730" y="69850"/>
                </a:cubicBezTo>
                <a:cubicBezTo>
                  <a:pt x="140361" y="60324"/>
                  <a:pt x="141337" y="74463"/>
                  <a:pt x="149880" y="31750"/>
                </a:cubicBezTo>
                <a:cubicBezTo>
                  <a:pt x="151125" y="25523"/>
                  <a:pt x="156230" y="6350"/>
                  <a:pt x="140355" y="317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олилиния 5"/>
          <p:cNvSpPr/>
          <p:nvPr/>
        </p:nvSpPr>
        <p:spPr>
          <a:xfrm>
            <a:off x="5695950" y="4533900"/>
            <a:ext cx="124340" cy="119255"/>
          </a:xfrm>
          <a:custGeom>
            <a:avLst/>
            <a:gdLst>
              <a:gd name="connsiteX0" fmla="*/ 95250 w 124340"/>
              <a:gd name="connsiteY0" fmla="*/ 28575 h 119255"/>
              <a:gd name="connsiteX1" fmla="*/ 38100 w 124340"/>
              <a:gd name="connsiteY1" fmla="*/ 0 h 119255"/>
              <a:gd name="connsiteX2" fmla="*/ 9525 w 124340"/>
              <a:gd name="connsiteY2" fmla="*/ 9525 h 119255"/>
              <a:gd name="connsiteX3" fmla="*/ 0 w 124340"/>
              <a:gd name="connsiteY3" fmla="*/ 38100 h 119255"/>
              <a:gd name="connsiteX4" fmla="*/ 9525 w 124340"/>
              <a:gd name="connsiteY4" fmla="*/ 66675 h 119255"/>
              <a:gd name="connsiteX5" fmla="*/ 66675 w 124340"/>
              <a:gd name="connsiteY5" fmla="*/ 114300 h 119255"/>
              <a:gd name="connsiteX6" fmla="*/ 114300 w 124340"/>
              <a:gd name="connsiteY6" fmla="*/ 104775 h 119255"/>
              <a:gd name="connsiteX7" fmla="*/ 104775 w 124340"/>
              <a:gd name="connsiteY7" fmla="*/ 38100 h 119255"/>
              <a:gd name="connsiteX8" fmla="*/ 95250 w 124340"/>
              <a:gd name="connsiteY8" fmla="*/ 28575 h 119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4340" h="119255">
                <a:moveTo>
                  <a:pt x="95250" y="28575"/>
                </a:moveTo>
                <a:cubicBezTo>
                  <a:pt x="84138" y="22225"/>
                  <a:pt x="57818" y="0"/>
                  <a:pt x="38100" y="0"/>
                </a:cubicBezTo>
                <a:cubicBezTo>
                  <a:pt x="28060" y="0"/>
                  <a:pt x="19050" y="6350"/>
                  <a:pt x="9525" y="9525"/>
                </a:cubicBezTo>
                <a:cubicBezTo>
                  <a:pt x="6350" y="19050"/>
                  <a:pt x="0" y="28060"/>
                  <a:pt x="0" y="38100"/>
                </a:cubicBezTo>
                <a:cubicBezTo>
                  <a:pt x="0" y="48140"/>
                  <a:pt x="3956" y="58321"/>
                  <a:pt x="9525" y="66675"/>
                </a:cubicBezTo>
                <a:cubicBezTo>
                  <a:pt x="24193" y="88677"/>
                  <a:pt x="45590" y="100243"/>
                  <a:pt x="66675" y="114300"/>
                </a:cubicBezTo>
                <a:cubicBezTo>
                  <a:pt x="82550" y="111125"/>
                  <a:pt x="107060" y="119255"/>
                  <a:pt x="114300" y="104775"/>
                </a:cubicBezTo>
                <a:cubicBezTo>
                  <a:pt x="124340" y="84695"/>
                  <a:pt x="114815" y="58180"/>
                  <a:pt x="104775" y="38100"/>
                </a:cubicBezTo>
                <a:cubicBezTo>
                  <a:pt x="100285" y="29120"/>
                  <a:pt x="106362" y="34925"/>
                  <a:pt x="95250" y="28575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8" name="Прямая соединительная линия 7"/>
          <p:cNvCxnSpPr>
            <a:stCxn id="5" idx="3"/>
          </p:cNvCxnSpPr>
          <p:nvPr/>
        </p:nvCxnSpPr>
        <p:spPr>
          <a:xfrm flipH="1">
            <a:off x="4572000" y="3124200"/>
            <a:ext cx="19050" cy="145692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>
            <a:endCxn id="6" idx="3"/>
          </p:cNvCxnSpPr>
          <p:nvPr/>
        </p:nvCxnSpPr>
        <p:spPr>
          <a:xfrm flipV="1">
            <a:off x="4572000" y="4572000"/>
            <a:ext cx="1123950" cy="912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4139952" y="3356992"/>
            <a:ext cx="43204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92080" y="4653136"/>
            <a:ext cx="432048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олилиния 12"/>
          <p:cNvSpPr/>
          <p:nvPr/>
        </p:nvSpPr>
        <p:spPr>
          <a:xfrm>
            <a:off x="5305425" y="4238625"/>
            <a:ext cx="190500" cy="316570"/>
          </a:xfrm>
          <a:custGeom>
            <a:avLst/>
            <a:gdLst>
              <a:gd name="connsiteX0" fmla="*/ 190500 w 190500"/>
              <a:gd name="connsiteY0" fmla="*/ 0 h 316570"/>
              <a:gd name="connsiteX1" fmla="*/ 133350 w 190500"/>
              <a:gd name="connsiteY1" fmla="*/ 9525 h 316570"/>
              <a:gd name="connsiteX2" fmla="*/ 104775 w 190500"/>
              <a:gd name="connsiteY2" fmla="*/ 19050 h 316570"/>
              <a:gd name="connsiteX3" fmla="*/ 66675 w 190500"/>
              <a:gd name="connsiteY3" fmla="*/ 76200 h 316570"/>
              <a:gd name="connsiteX4" fmla="*/ 47625 w 190500"/>
              <a:gd name="connsiteY4" fmla="*/ 104775 h 316570"/>
              <a:gd name="connsiteX5" fmla="*/ 38100 w 190500"/>
              <a:gd name="connsiteY5" fmla="*/ 133350 h 316570"/>
              <a:gd name="connsiteX6" fmla="*/ 19050 w 190500"/>
              <a:gd name="connsiteY6" fmla="*/ 161925 h 316570"/>
              <a:gd name="connsiteX7" fmla="*/ 0 w 190500"/>
              <a:gd name="connsiteY7" fmla="*/ 228600 h 316570"/>
              <a:gd name="connsiteX8" fmla="*/ 28575 w 190500"/>
              <a:gd name="connsiteY8" fmla="*/ 314325 h 316570"/>
              <a:gd name="connsiteX9" fmla="*/ 38100 w 190500"/>
              <a:gd name="connsiteY9" fmla="*/ 314325 h 316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0500" h="316570">
                <a:moveTo>
                  <a:pt x="190500" y="0"/>
                </a:moveTo>
                <a:cubicBezTo>
                  <a:pt x="171450" y="3175"/>
                  <a:pt x="152203" y="5335"/>
                  <a:pt x="133350" y="9525"/>
                </a:cubicBezTo>
                <a:cubicBezTo>
                  <a:pt x="123549" y="11703"/>
                  <a:pt x="111875" y="11950"/>
                  <a:pt x="104775" y="19050"/>
                </a:cubicBezTo>
                <a:cubicBezTo>
                  <a:pt x="88586" y="35239"/>
                  <a:pt x="79375" y="57150"/>
                  <a:pt x="66675" y="76200"/>
                </a:cubicBezTo>
                <a:cubicBezTo>
                  <a:pt x="60325" y="85725"/>
                  <a:pt x="51245" y="93915"/>
                  <a:pt x="47625" y="104775"/>
                </a:cubicBezTo>
                <a:cubicBezTo>
                  <a:pt x="44450" y="114300"/>
                  <a:pt x="42590" y="124370"/>
                  <a:pt x="38100" y="133350"/>
                </a:cubicBezTo>
                <a:cubicBezTo>
                  <a:pt x="32980" y="143589"/>
                  <a:pt x="24170" y="151686"/>
                  <a:pt x="19050" y="161925"/>
                </a:cubicBezTo>
                <a:cubicBezTo>
                  <a:pt x="12218" y="175590"/>
                  <a:pt x="3052" y="216393"/>
                  <a:pt x="0" y="228600"/>
                </a:cubicBezTo>
                <a:cubicBezTo>
                  <a:pt x="6386" y="266915"/>
                  <a:pt x="1788" y="287538"/>
                  <a:pt x="28575" y="314325"/>
                </a:cubicBezTo>
                <a:cubicBezTo>
                  <a:pt x="30820" y="316570"/>
                  <a:pt x="34925" y="314325"/>
                  <a:pt x="38100" y="314325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395536" y="31409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7:4=1,75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860032" y="3284984"/>
            <a:ext cx="576064" cy="792088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220072" y="3140968"/>
            <a:ext cx="2304256" cy="36933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убывает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403648" y="4941168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-1,75</a:t>
            </a:r>
            <a:endParaRPr lang="ru-RU" sz="3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66440" t="58400" r="17023" b="18500"/>
          <a:stretch>
            <a:fillRect/>
          </a:stretch>
        </p:blipFill>
        <p:spPr bwMode="auto">
          <a:xfrm>
            <a:off x="323528" y="260647"/>
            <a:ext cx="5688632" cy="446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725144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рисунке изображены график функции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и касательная к нему в точке с абсциссой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Найдите значение производной функции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в точке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 l="66440" t="58400" r="17023" b="18500"/>
          <a:stretch>
            <a:fillRect/>
          </a:stretch>
        </p:blipFill>
        <p:spPr bwMode="auto">
          <a:xfrm>
            <a:off x="323528" y="260647"/>
            <a:ext cx="5688632" cy="44696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39552" y="4725144"/>
            <a:ext cx="64807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На рисунке изображены график функции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=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и касательная к нему в точке с абсциссой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Найдите значение производной функции 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в точке 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971600" y="155679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ый треугольник 6"/>
          <p:cNvSpPr/>
          <p:nvPr/>
        </p:nvSpPr>
        <p:spPr>
          <a:xfrm>
            <a:off x="971600" y="1484784"/>
            <a:ext cx="3528392" cy="936104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олилиния 7"/>
          <p:cNvSpPr/>
          <p:nvPr/>
        </p:nvSpPr>
        <p:spPr>
          <a:xfrm>
            <a:off x="3585905" y="2209800"/>
            <a:ext cx="71695" cy="200025"/>
          </a:xfrm>
          <a:custGeom>
            <a:avLst/>
            <a:gdLst>
              <a:gd name="connsiteX0" fmla="*/ 71695 w 71695"/>
              <a:gd name="connsiteY0" fmla="*/ 0 h 200025"/>
              <a:gd name="connsiteX1" fmla="*/ 62170 w 71695"/>
              <a:gd name="connsiteY1" fmla="*/ 38100 h 200025"/>
              <a:gd name="connsiteX2" fmla="*/ 24070 w 71695"/>
              <a:gd name="connsiteY2" fmla="*/ 95250 h 200025"/>
              <a:gd name="connsiteX3" fmla="*/ 5020 w 71695"/>
              <a:gd name="connsiteY3" fmla="*/ 200025 h 200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695" h="200025">
                <a:moveTo>
                  <a:pt x="71695" y="0"/>
                </a:moveTo>
                <a:cubicBezTo>
                  <a:pt x="68520" y="12700"/>
                  <a:pt x="68024" y="26391"/>
                  <a:pt x="62170" y="38100"/>
                </a:cubicBezTo>
                <a:cubicBezTo>
                  <a:pt x="51931" y="58578"/>
                  <a:pt x="31310" y="73530"/>
                  <a:pt x="24070" y="95250"/>
                </a:cubicBezTo>
                <a:cubicBezTo>
                  <a:pt x="0" y="167460"/>
                  <a:pt x="5020" y="132320"/>
                  <a:pt x="5020" y="200025"/>
                </a:cubicBezTo>
              </a:path>
            </a:pathLst>
          </a:cu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3635896" y="5445224"/>
            <a:ext cx="40324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2:8=0,25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Ответ. -0,25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67621" t="33200" r="17023" b="40550"/>
          <a:stretch>
            <a:fillRect/>
          </a:stretch>
        </p:blipFill>
        <p:spPr bwMode="auto">
          <a:xfrm>
            <a:off x="611560" y="0"/>
            <a:ext cx="5112568" cy="491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479715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рисунке изображён график функции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y=f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и касательная к нему в точке с абсциссой 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Найдите значение производной функции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 точке 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 l="67621" t="33200" r="17023" b="40550"/>
          <a:stretch>
            <a:fillRect/>
          </a:stretch>
        </p:blipFill>
        <p:spPr bwMode="auto">
          <a:xfrm>
            <a:off x="611560" y="0"/>
            <a:ext cx="5112568" cy="4915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95536" y="4797152"/>
            <a:ext cx="784887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На рисунке изображён график функции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y=f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и касательная к нему в точке с абсциссой 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Найдите значение производной функции 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в точке 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ru-RU" sz="2400" baseline="-250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" name="Прямоугольный треугольник 3"/>
          <p:cNvSpPr/>
          <p:nvPr/>
        </p:nvSpPr>
        <p:spPr>
          <a:xfrm flipH="1">
            <a:off x="1115616" y="2204864"/>
            <a:ext cx="3456384" cy="864096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5868144" y="1556792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2:8=0,25</a:t>
            </a:r>
            <a:endParaRPr lang="ru-RU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utre 1"/>
          <p:cNvPicPr/>
          <p:nvPr/>
        </p:nvPicPr>
        <p:blipFill>
          <a:blip r:embed="rId2"/>
          <a:stretch/>
        </p:blipFill>
        <p:spPr>
          <a:xfrm>
            <a:off x="323528" y="188640"/>
            <a:ext cx="4536504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664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 l="7969" t="20600" r="61909" b="37400"/>
          <a:stretch>
            <a:fillRect/>
          </a:stretch>
        </p:blipFill>
        <p:spPr bwMode="auto">
          <a:xfrm>
            <a:off x="507628" y="260648"/>
            <a:ext cx="8424936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27584" y="3573016"/>
            <a:ext cx="8104980" cy="2808312"/>
          </a:xfrm>
          <a:prstGeom prst="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8640"/>
            <a:ext cx="8784976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251520" y="2204864"/>
                <a:ext cx="8533456" cy="20919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Найдите наименьшее и наибольшее значения заданной функции на указанном промежутке:</a:t>
                </a:r>
              </a:p>
              <a:p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а)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y=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800" i="1" smtClean="0">
                            <a:latin typeface="Cambria Math"/>
                            <a:cs typeface="Times New Roman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  <m:t>−2</m:t>
                        </m:r>
                      </m:e>
                    </m:d>
                    <m:r>
                      <a:rPr lang="ru-RU" sz="2800" b="0" i="1" smtClean="0">
                        <a:latin typeface="Cambria Math"/>
                        <a:cs typeface="Times New Roman" pitchFamily="18" charset="0"/>
                      </a:rPr>
                      <m:t>,  </m:t>
                    </m:r>
                    <m:d>
                      <m:dPr>
                        <m:begChr m:val="["/>
                        <m:endChr m:val="]"/>
                        <m:ctrlPr>
                          <a:rPr lang="ru-RU" sz="28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ru-RU" sz="2800" b="0" i="1" smtClean="0">
                            <a:latin typeface="Cambria Math"/>
                            <a:cs typeface="Times New Roman" pitchFamily="18" charset="0"/>
                          </a:rPr>
                          <m:t>−1;2</m:t>
                        </m:r>
                      </m:e>
                    </m:d>
                  </m:oMath>
                </a14:m>
                <a:endParaRPr lang="ru-RU" sz="2800" dirty="0" smtClean="0">
                  <a:latin typeface="Times New Roman" pitchFamily="18" charset="0"/>
                  <a:cs typeface="Times New Roman" pitchFamily="18" charset="0"/>
                </a:endParaRPr>
              </a:p>
              <a:p>
                <a:r>
                  <a:rPr lang="ru-RU" sz="2800" dirty="0" smtClean="0">
                    <a:latin typeface="Times New Roman" pitchFamily="18" charset="0"/>
                    <a:cs typeface="Times New Roman" pitchFamily="18" charset="0"/>
                  </a:rPr>
                  <a:t>б) </a:t>
                </a:r>
                <a:r>
                  <a:rPr lang="en-US" sz="2800" dirty="0" smtClean="0">
                    <a:latin typeface="Times New Roman" pitchFamily="18" charset="0"/>
                    <a:cs typeface="Times New Roman" pitchFamily="18" charset="0"/>
                  </a:rPr>
                  <a:t>y=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 smtClean="0">
                            <a:latin typeface="Cambria Math"/>
                            <a:cs typeface="Times New Roman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sSup>
                          <m:sSupPr>
                            <m:ctrlPr>
                              <a:rPr lang="en-US" sz="2800" i="1" smtClean="0">
                                <a:latin typeface="Cambria Math"/>
                                <a:cs typeface="Times New Roman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  <a:cs typeface="Times New Roman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  <m:t>−2</m:t>
                        </m:r>
                        <m: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  <m:t>𝑥</m:t>
                        </m:r>
                        <m:r>
                          <a:rPr lang="en-US" sz="2800" b="0" i="1" smtClean="0">
                            <a:latin typeface="Cambria Math"/>
                            <a:cs typeface="Times New Roman" pitchFamily="18" charset="0"/>
                          </a:rPr>
                          <m:t>−1</m:t>
                        </m:r>
                      </m:den>
                    </m:f>
                    <m:r>
                      <a:rPr lang="ru-RU" sz="2800" b="0" i="1" smtClean="0">
                        <a:latin typeface="Cambria Math"/>
                        <a:cs typeface="Times New Roman" pitchFamily="18" charset="0"/>
                      </a:rPr>
                      <m:t>, </m:t>
                    </m:r>
                    <m:d>
                      <m:dPr>
                        <m:begChr m:val="["/>
                        <m:endChr m:val="]"/>
                        <m:ctrlPr>
                          <a:rPr lang="ru-RU" sz="2800" b="0" i="1" smtClean="0">
                            <a:latin typeface="Cambria Math"/>
                            <a:cs typeface="Times New Roman" pitchFamily="18" charset="0"/>
                          </a:rPr>
                        </m:ctrlPr>
                      </m:dPr>
                      <m:e>
                        <m:r>
                          <a:rPr lang="ru-RU" sz="2800" b="0" i="1" smtClean="0">
                            <a:latin typeface="Cambria Math"/>
                            <a:cs typeface="Times New Roman" pitchFamily="18" charset="0"/>
                          </a:rPr>
                          <m:t>0;2</m:t>
                        </m:r>
                      </m:e>
                    </m:d>
                  </m:oMath>
                </a14:m>
                <a:endParaRPr lang="ru-RU" sz="2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204864"/>
                <a:ext cx="8533456" cy="2091919"/>
              </a:xfrm>
              <a:prstGeom prst="rect">
                <a:avLst/>
              </a:prstGeom>
              <a:blipFill rotWithShape="1">
                <a:blip r:embed="rId3"/>
                <a:stretch>
                  <a:fillRect l="-1429" t="-2915" r="-2429" b="-8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6032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789208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225</TotalTime>
  <Words>805</Words>
  <Application>Microsoft Office PowerPoint</Application>
  <PresentationFormat>Экран (4:3)</PresentationFormat>
  <Paragraphs>312</Paragraphs>
  <Slides>32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33" baseType="lpstr">
      <vt:lpstr>Тема Office</vt:lpstr>
      <vt:lpstr>Вводное повторение</vt:lpstr>
      <vt:lpstr>Презентация PowerPoint</vt:lpstr>
      <vt:lpstr>Профильный уровень</vt:lpstr>
      <vt:lpstr>Профильный уровень</vt:lpstr>
      <vt:lpstr>Профильный уровень</vt:lpstr>
      <vt:lpstr>Производная</vt:lpstr>
      <vt:lpstr>Производная</vt:lpstr>
      <vt:lpstr>Производная</vt:lpstr>
      <vt:lpstr>Производная</vt:lpstr>
      <vt:lpstr>Производная</vt:lpstr>
      <vt:lpstr>Производная</vt:lpstr>
      <vt:lpstr>Производная</vt:lpstr>
      <vt:lpstr>Производная</vt:lpstr>
      <vt:lpstr>Производная</vt:lpstr>
      <vt:lpstr>Производная</vt:lpstr>
      <vt:lpstr>Производная</vt:lpstr>
      <vt:lpstr>Самостоятельная работа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7 задание</vt:lpstr>
      <vt:lpstr>7 задание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Вводное повторение</dc:title>
  <dc:creator>Татьяна</dc:creator>
  <cp:lastModifiedBy>Татьяна Ивановна</cp:lastModifiedBy>
  <cp:revision>21</cp:revision>
  <dcterms:created xsi:type="dcterms:W3CDTF">2020-09-02T14:22:01Z</dcterms:created>
  <dcterms:modified xsi:type="dcterms:W3CDTF">2020-09-03T11:16:16Z</dcterms:modified>
</cp:coreProperties>
</file>