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38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900D-47E4-49C7-A1CD-28E550112596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BE445-BBB9-48E9-9909-4CFDC175D1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116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900D-47E4-49C7-A1CD-28E550112596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BE445-BBB9-48E9-9909-4CFDC175D1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065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900D-47E4-49C7-A1CD-28E550112596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BE445-BBB9-48E9-9909-4CFDC175D1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644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900D-47E4-49C7-A1CD-28E550112596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BE445-BBB9-48E9-9909-4CFDC175D1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680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900D-47E4-49C7-A1CD-28E550112596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BE445-BBB9-48E9-9909-4CFDC175D1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93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900D-47E4-49C7-A1CD-28E550112596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BE445-BBB9-48E9-9909-4CFDC175D1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839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900D-47E4-49C7-A1CD-28E550112596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BE445-BBB9-48E9-9909-4CFDC175D1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185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900D-47E4-49C7-A1CD-28E550112596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BE445-BBB9-48E9-9909-4CFDC175D1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108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900D-47E4-49C7-A1CD-28E550112596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BE445-BBB9-48E9-9909-4CFDC175D1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113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900D-47E4-49C7-A1CD-28E550112596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BE445-BBB9-48E9-9909-4CFDC175D1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744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900D-47E4-49C7-A1CD-28E550112596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BE445-BBB9-48E9-9909-4CFDC175D1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171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B900D-47E4-49C7-A1CD-28E550112596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BE445-BBB9-48E9-9909-4CFDC175D1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371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Уравнение окружности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 класс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795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9600"/>
            <a:ext cx="4368504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0790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0" y="116632"/>
            <a:ext cx="4533456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4092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2" y="332656"/>
            <a:ext cx="4362712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1657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13" y="404665"/>
            <a:ext cx="4048000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0283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260648"/>
            <a:ext cx="4062269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2738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5" y="260648"/>
            <a:ext cx="4351269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8163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46" y="332656"/>
            <a:ext cx="4386459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6309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8" y="260648"/>
            <a:ext cx="4144085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216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4343475" cy="4033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8321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88" y="152821"/>
            <a:ext cx="4414871" cy="4068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80961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</Words>
  <Application>Microsoft Office PowerPoint</Application>
  <PresentationFormat>Экран (4:3)</PresentationFormat>
  <Paragraphs>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Уравнение окружности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Уравнение окружности</dc:title>
  <dc:creator>Татьяна Ивановна</dc:creator>
  <cp:lastModifiedBy>Татьяна Ивановна</cp:lastModifiedBy>
  <cp:revision>2</cp:revision>
  <dcterms:created xsi:type="dcterms:W3CDTF">2021-11-09T11:22:11Z</dcterms:created>
  <dcterms:modified xsi:type="dcterms:W3CDTF">2021-11-10T05:10:12Z</dcterms:modified>
</cp:coreProperties>
</file>