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519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046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134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332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449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551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489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104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81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11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045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0063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184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9343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835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2515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038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0373BD6-4722-4420-BE40-BFE4931CD3F2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03D1213-E42E-4C75-A331-E7E324D69A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47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Уравнение прямой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4000" b="1" dirty="0" smtClean="0"/>
              <a:t>9</a:t>
            </a:r>
            <a:r>
              <a:rPr lang="ru-RU" dirty="0" smtClean="0"/>
              <a:t> </a:t>
            </a:r>
            <a:r>
              <a:rPr lang="ru-RU" sz="3200" b="1" dirty="0" smtClean="0"/>
              <a:t>класс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77672" y="491319"/>
            <a:ext cx="7902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Д/з  п. 95, №№ 972(б, в), 977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807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3473"/>
          <a:stretch/>
        </p:blipFill>
        <p:spPr>
          <a:xfrm>
            <a:off x="700088" y="431073"/>
            <a:ext cx="10132984" cy="224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4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985" y="778204"/>
            <a:ext cx="8658906" cy="60797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7609" t="50240" r="37768" b="35169"/>
          <a:stretch/>
        </p:blipFill>
        <p:spPr>
          <a:xfrm>
            <a:off x="3461656" y="209007"/>
            <a:ext cx="3262695" cy="44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09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93" y="1320708"/>
            <a:ext cx="3922395" cy="399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58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6" y="1643742"/>
            <a:ext cx="3960223" cy="396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56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27" y="1458276"/>
            <a:ext cx="3982676" cy="482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68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42853" y="2248325"/>
                <a:ext cx="698864" cy="9611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8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853" y="2248325"/>
                <a:ext cx="698864" cy="961161"/>
              </a:xfrm>
              <a:prstGeom prst="rect">
                <a:avLst/>
              </a:prstGeom>
              <a:blipFill>
                <a:blip r:embed="rId2"/>
                <a:stretch>
                  <a:fillRect r="-3139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0262" y="3209486"/>
                <a:ext cx="698864" cy="9611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8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62" y="3209486"/>
                <a:ext cx="698864" cy="961161"/>
              </a:xfrm>
              <a:prstGeom prst="rect">
                <a:avLst/>
              </a:prstGeom>
              <a:blipFill>
                <a:blip r:embed="rId3"/>
                <a:stretch>
                  <a:fillRect r="-3139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015444" y="3209487"/>
                <a:ext cx="698864" cy="9611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28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5444" y="3209487"/>
                <a:ext cx="698864" cy="961161"/>
              </a:xfrm>
              <a:prstGeom prst="rect">
                <a:avLst/>
              </a:prstGeom>
              <a:blipFill>
                <a:blip r:embed="rId4"/>
                <a:stretch>
                  <a:fillRect r="-31754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19694" y="4229131"/>
                <a:ext cx="203748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94" y="4229131"/>
                <a:ext cx="2037481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15636" y="4656947"/>
                <a:ext cx="114377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636" y="4656947"/>
                <a:ext cx="1143775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64876" y="4229131"/>
                <a:ext cx="204479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876" y="4229131"/>
                <a:ext cx="2044791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714308" y="4601522"/>
                <a:ext cx="115108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308" y="4601522"/>
                <a:ext cx="1151084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245601" y="5291623"/>
                <a:ext cx="25989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601" y="5291623"/>
                <a:ext cx="2598917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45601" y="5761886"/>
                <a:ext cx="293234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601" y="5761886"/>
                <a:ext cx="2932341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245601" y="6232149"/>
                <a:ext cx="26243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601" y="6232149"/>
                <a:ext cx="2624373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87382" y="833832"/>
            <a:ext cx="111426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9725" indent="-1514475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№972(а)  Напишите уравнение прямой, проходящей через две                      данные точки: а) А(1;-1) и В(-3;2)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87466" y="1778062"/>
                <a:ext cx="25989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466" y="1778062"/>
                <a:ext cx="2598917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70262" y="6145336"/>
            <a:ext cx="2262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/>
              <a:t>Ответ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60166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79</TotalTime>
  <Words>92</Words>
  <Application>Microsoft Office PowerPoint</Application>
  <PresentationFormat>Широкоэкранный</PresentationFormat>
  <Paragraphs>16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Cambria Math</vt:lpstr>
      <vt:lpstr>Century Gothic</vt:lpstr>
      <vt:lpstr>Times New Roman</vt:lpstr>
      <vt:lpstr>Wingdings 3</vt:lpstr>
      <vt:lpstr>Сектор</vt:lpstr>
      <vt:lpstr>Уравнение прямой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Уравнение прямой</dc:title>
  <dc:creator>Татьяна Дегтева</dc:creator>
  <cp:lastModifiedBy>Татьяна Дегтева</cp:lastModifiedBy>
  <cp:revision>10</cp:revision>
  <dcterms:created xsi:type="dcterms:W3CDTF">2021-11-13T08:35:34Z</dcterms:created>
  <dcterms:modified xsi:type="dcterms:W3CDTF">2021-11-13T09:56:52Z</dcterms:modified>
</cp:coreProperties>
</file>