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73" r:id="rId2"/>
    <p:sldId id="274" r:id="rId3"/>
    <p:sldId id="272" r:id="rId4"/>
    <p:sldId id="258" r:id="rId5"/>
    <p:sldId id="276" r:id="rId6"/>
    <p:sldId id="27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519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046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134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332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449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551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489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104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81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11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045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0063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184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9343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835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2515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038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47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0.png"/><Relationship Id="rId5" Type="http://schemas.openxmlformats.org/officeDocument/2006/relationships/image" Target="../media/image35.png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Уравнение прямой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4000" b="1" dirty="0" smtClean="0"/>
              <a:t>9</a:t>
            </a:r>
            <a:r>
              <a:rPr lang="ru-RU" dirty="0" smtClean="0"/>
              <a:t> </a:t>
            </a:r>
            <a:r>
              <a:rPr lang="ru-RU" sz="3200" b="1" dirty="0" smtClean="0"/>
              <a:t>класс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77672" y="491319"/>
            <a:ext cx="7902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Д/з  п. 95, №№ 976, 978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8496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42853" y="2248325"/>
                <a:ext cx="698864" cy="9611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8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853" y="2248325"/>
                <a:ext cx="698864" cy="961161"/>
              </a:xfrm>
              <a:prstGeom prst="rect">
                <a:avLst/>
              </a:prstGeom>
              <a:blipFill>
                <a:blip r:embed="rId2"/>
                <a:stretch>
                  <a:fillRect r="-27652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0262" y="3209486"/>
                <a:ext cx="698864" cy="9611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8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+25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62" y="3209486"/>
                <a:ext cx="698864" cy="961161"/>
              </a:xfrm>
              <a:prstGeom prst="rect">
                <a:avLst/>
              </a:prstGeom>
              <a:blipFill>
                <a:blip r:embed="rId3"/>
                <a:stretch>
                  <a:fillRect r="-3608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15444" y="3209487"/>
                <a:ext cx="698864" cy="9611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8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+10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+10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444" y="3209487"/>
                <a:ext cx="698864" cy="961161"/>
              </a:xfrm>
              <a:prstGeom prst="rect">
                <a:avLst/>
              </a:prstGeom>
              <a:blipFill>
                <a:blip r:embed="rId4"/>
                <a:stretch>
                  <a:fillRect r="-3649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19694" y="4229131"/>
                <a:ext cx="216732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b="0" i="1" smtClean="0"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94" y="4229131"/>
                <a:ext cx="2167325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15636" y="4656947"/>
                <a:ext cx="1531125" cy="807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636" y="4656947"/>
                <a:ext cx="1531125" cy="8079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64876" y="4229131"/>
                <a:ext cx="24423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ru-RU" sz="2800" b="0" i="1" smtClean="0"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ru-RU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876" y="4229131"/>
                <a:ext cx="2442335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714308" y="4601522"/>
                <a:ext cx="1538434" cy="807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308" y="4601522"/>
                <a:ext cx="1538434" cy="8079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347606" y="5066114"/>
                <a:ext cx="25989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606" y="5066114"/>
                <a:ext cx="2598917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42853" y="5497001"/>
                <a:ext cx="3379515" cy="807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853" y="5497001"/>
                <a:ext cx="3379515" cy="8079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245601" y="6232149"/>
                <a:ext cx="249452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+7=0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601" y="6232149"/>
                <a:ext cx="2494529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87382" y="833832"/>
            <a:ext cx="111426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9725" indent="-1514475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№972(б)  Напишите уравнение прямой, проходящей через две                      данные точки: а) С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(2;5) и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(5;2)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87466" y="1778062"/>
                <a:ext cx="25989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466" y="1778062"/>
                <a:ext cx="2598917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70262" y="6145336"/>
            <a:ext cx="2262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/>
              <a:t>Ответ</a:t>
            </a:r>
            <a:endParaRPr lang="ru-RU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70262" y="286603"/>
            <a:ext cx="7145189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Проверка д/з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1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62" y="970643"/>
            <a:ext cx="8724900" cy="533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0262" y="286603"/>
            <a:ext cx="7145189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Проверка д/з</a:t>
            </a:r>
            <a:endParaRPr lang="ru-RU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70262" y="1872343"/>
                <a:ext cx="87249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∥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𝑂𝑋</m:t>
                    </m:r>
                  </m:oMath>
                </a14:m>
                <a:r>
                  <a:rPr lang="en-US" sz="4000" b="0" dirty="0" smtClean="0">
                    <a:ea typeface="Cambria Math" panose="02040503050406030204" pitchFamily="18" charset="0"/>
                  </a:rPr>
                  <a:t>   </a:t>
                </a:r>
                <a:r>
                  <a:rPr lang="en-US" sz="4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y=5</a:t>
                </a:r>
              </a:p>
              <a:p>
                <a14:m>
                  <m:oMath xmlns:m="http://schemas.openxmlformats.org/officeDocument/2006/math">
                    <m:r>
                      <a:rPr lang="ru-RU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∥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𝑂𝑌</m:t>
                    </m:r>
                  </m:oMath>
                </a14:m>
                <a:r>
                  <a:rPr lang="en-US" sz="40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x=2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ru-RU" sz="4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62" y="1872343"/>
                <a:ext cx="8724900" cy="1938992"/>
              </a:xfrm>
              <a:prstGeom prst="rect">
                <a:avLst/>
              </a:prstGeom>
              <a:blipFill>
                <a:blip r:embed="rId3"/>
                <a:stretch>
                  <a:fillRect t="-56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621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87" y="777422"/>
            <a:ext cx="8734425" cy="571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99291" y="1538515"/>
                <a:ext cx="5712823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с</m:t>
                    </m:r>
                    <m:r>
                      <a:rPr lang="ru-RU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осью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𝑂𝑋</m:t>
                    </m:r>
                  </m:oMath>
                </a14:m>
                <a:r>
                  <a:rPr lang="en-US" sz="2800" b="0" dirty="0" smtClean="0">
                    <a:ea typeface="Cambria Math" panose="02040503050406030204" pitchFamily="18" charset="0"/>
                  </a:rPr>
                  <a:t>   </a:t>
                </a:r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y=</a:t>
                </a:r>
                <a:r>
                  <a:rPr lang="ru-RU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      </a:t>
                </a:r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</a:t>
                </a:r>
                <a:r>
                  <a:rPr lang="ru-RU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3</a:t>
                </a:r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x+12=0</a:t>
                </a:r>
              </a:p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	3x=-12</a:t>
                </a:r>
              </a:p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</a:t>
                </a:r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					x=-4</a:t>
                </a:r>
                <a:endParaRPr lang="ru-RU" sz="28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8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ru-RU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с</m:t>
                    </m:r>
                    <m:r>
                      <a:rPr lang="ru-RU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осью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𝑂𝑌</m:t>
                    </m:r>
                  </m:oMath>
                </a14:m>
                <a:r>
                  <a:rPr lang="en-US" sz="28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x=</a:t>
                </a:r>
                <a:r>
                  <a:rPr lang="ru-RU" sz="28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0   	-4</a:t>
                </a:r>
                <a:r>
                  <a:rPr lang="en-US" sz="28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y+12=0</a:t>
                </a:r>
              </a:p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</a:t>
                </a:r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					-4y=-12</a:t>
                </a:r>
              </a:p>
              <a:p>
                <a:r>
                  <a:rPr lang="en-US" sz="28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</a:t>
                </a:r>
                <a:r>
                  <a:rPr lang="en-US" sz="28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					y=3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291" y="1538515"/>
                <a:ext cx="5712823" cy="3539430"/>
              </a:xfrm>
              <a:prstGeom prst="rect">
                <a:avLst/>
              </a:prstGeom>
              <a:blipFill>
                <a:blip r:embed="rId3"/>
                <a:stretch>
                  <a:fillRect t="-17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377543" y="2351314"/>
            <a:ext cx="2220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(-4</a:t>
            </a:r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;0)</a:t>
            </a:r>
            <a:endParaRPr lang="ru-RU" sz="28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75943" y="4122057"/>
            <a:ext cx="2220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(0;3)</a:t>
            </a:r>
            <a:endParaRPr lang="ru-RU" sz="28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https://ok-t.ru/studopediaru/baza9/1239877131292.files/image0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342" y="2351314"/>
            <a:ext cx="4579258" cy="414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 flipV="1">
            <a:off x="7496629" y="2447269"/>
            <a:ext cx="3390537" cy="285931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22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42853" y="2248325"/>
                <a:ext cx="698864" cy="9611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8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−8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853" y="2248325"/>
                <a:ext cx="698864" cy="961161"/>
              </a:xfrm>
              <a:prstGeom prst="rect">
                <a:avLst/>
              </a:prstGeom>
              <a:blipFill>
                <a:blip r:embed="rId2"/>
                <a:stretch>
                  <a:fillRect r="-3139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0262" y="3209486"/>
                <a:ext cx="698864" cy="9611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8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−24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−18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−24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−8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+8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62" y="3209486"/>
                <a:ext cx="698864" cy="961161"/>
              </a:xfrm>
              <a:prstGeom prst="rect">
                <a:avLst/>
              </a:prstGeom>
              <a:blipFill>
                <a:blip r:embed="rId3"/>
                <a:stretch>
                  <a:fillRect r="-3982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15444" y="3209487"/>
                <a:ext cx="698864" cy="9611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8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−8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−18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ru-RU" sz="2800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444" y="3209487"/>
                <a:ext cx="698864" cy="961161"/>
              </a:xfrm>
              <a:prstGeom prst="rect">
                <a:avLst/>
              </a:prstGeom>
              <a:blipFill>
                <a:blip r:embed="rId4"/>
                <a:stretch>
                  <a:fillRect r="-3745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19694" y="4229131"/>
                <a:ext cx="228594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ru-RU" sz="28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ru-RU" sz="28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94" y="4229131"/>
                <a:ext cx="2285947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15636" y="4656947"/>
                <a:ext cx="1531124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636" y="4656947"/>
                <a:ext cx="1531124" cy="8066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64876" y="4229131"/>
                <a:ext cx="217463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ru-RU" sz="28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ru-RU" sz="28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876" y="4229131"/>
                <a:ext cx="2174634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714308" y="4601522"/>
                <a:ext cx="1210908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308" y="4601522"/>
                <a:ext cx="1210908" cy="8066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347606" y="5066114"/>
                <a:ext cx="25989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606" y="5066114"/>
                <a:ext cx="2598917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42853" y="5497001"/>
                <a:ext cx="3051989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853" y="5497001"/>
                <a:ext cx="3051989" cy="8066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245601" y="6232149"/>
                <a:ext cx="222682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601" y="6232149"/>
                <a:ext cx="2226828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87381" y="833832"/>
            <a:ext cx="114691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9725" indent="-1514475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№979  Найдите ординату точки М, лежащей на прямой АВ, если известно, что А(-8;-6), В(-3;-1) и абсцисса точки М равна 5.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87466" y="1778062"/>
                <a:ext cx="25989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466" y="1778062"/>
                <a:ext cx="2598917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70262" y="6232149"/>
            <a:ext cx="2262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/>
              <a:t>АВ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79701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652001" y="2054658"/>
                <a:ext cx="222682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2001" y="2054658"/>
                <a:ext cx="2226828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87381" y="833832"/>
            <a:ext cx="114691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9725" indent="-1514475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№979  Найдите ординату точки М, лежащей на прямой АВ, если известно, что А(-8;-6), В(-3;-1) и абсцисса точки М равна 5.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8605" y="2008492"/>
            <a:ext cx="2262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/>
              <a:t>АВ</a:t>
            </a:r>
            <a:endParaRPr lang="ru-RU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532777" y="3287162"/>
            <a:ext cx="2490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– y + 2 = 0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8605" y="2647827"/>
            <a:ext cx="10429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М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(5;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y)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Подставим эти координаты в уравнение прямой АВ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20089" y="3926497"/>
            <a:ext cx="2490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– y = 0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20089" y="4565832"/>
            <a:ext cx="2490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= 7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8605" y="5465718"/>
            <a:ext cx="2490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= 7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45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19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80</TotalTime>
  <Words>256</Words>
  <Application>Microsoft Office PowerPoint</Application>
  <PresentationFormat>Широкоэкранный</PresentationFormat>
  <Paragraphs>52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Cambria Math</vt:lpstr>
      <vt:lpstr>Century Gothic</vt:lpstr>
      <vt:lpstr>Times New Roman</vt:lpstr>
      <vt:lpstr>Wingdings 3</vt:lpstr>
      <vt:lpstr>Сектор</vt:lpstr>
      <vt:lpstr>Уравнение прямой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Уравнение прямой</dc:title>
  <dc:creator>Татьяна Дегтева</dc:creator>
  <cp:lastModifiedBy>Татьяна Дегтева</cp:lastModifiedBy>
  <cp:revision>10</cp:revision>
  <dcterms:created xsi:type="dcterms:W3CDTF">2021-11-13T08:35:34Z</dcterms:created>
  <dcterms:modified xsi:type="dcterms:W3CDTF">2021-11-13T09:57:29Z</dcterms:modified>
</cp:coreProperties>
</file>